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1" r:id="rId2"/>
    <p:sldId id="339" r:id="rId3"/>
    <p:sldId id="387" r:id="rId4"/>
    <p:sldId id="385" r:id="rId5"/>
    <p:sldId id="388" r:id="rId6"/>
    <p:sldId id="390" r:id="rId7"/>
    <p:sldId id="397" r:id="rId8"/>
    <p:sldId id="391" r:id="rId9"/>
    <p:sldId id="398" r:id="rId10"/>
    <p:sldId id="399" r:id="rId11"/>
    <p:sldId id="400" r:id="rId12"/>
    <p:sldId id="396" r:id="rId13"/>
    <p:sldId id="401" r:id="rId14"/>
    <p:sldId id="369" r:id="rId15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5478C-AB75-495F-9D01-7752AE01AF05}" v="69" dt="2022-11-30T13:19:57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2137" autoAdjust="0"/>
  </p:normalViewPr>
  <p:slideViewPr>
    <p:cSldViewPr snapToGrid="0">
      <p:cViewPr varScale="1">
        <p:scale>
          <a:sx n="68" d="100"/>
          <a:sy n="68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ерешкова Ольга Анатоліївна" userId="31e93504-ac5e-41f7-b0e4-9e077318d447" providerId="ADAL" clId="{3C95478C-AB75-495F-9D01-7752AE01AF05}"/>
    <pc:docChg chg="undo custSel addSld delSld modSld sldOrd">
      <pc:chgData name="Терешкова Ольга Анатоліївна" userId="31e93504-ac5e-41f7-b0e4-9e077318d447" providerId="ADAL" clId="{3C95478C-AB75-495F-9D01-7752AE01AF05}" dt="2022-11-30T13:34:31.593" v="2377" actId="20577"/>
      <pc:docMkLst>
        <pc:docMk/>
      </pc:docMkLst>
      <pc:sldChg chg="modSp mod">
        <pc:chgData name="Терешкова Ольга Анатоліївна" userId="31e93504-ac5e-41f7-b0e4-9e077318d447" providerId="ADAL" clId="{3C95478C-AB75-495F-9D01-7752AE01AF05}" dt="2022-11-28T15:53:48.236" v="1645" actId="14100"/>
        <pc:sldMkLst>
          <pc:docMk/>
          <pc:sldMk cId="3010546266" sldId="339"/>
        </pc:sldMkLst>
        <pc:spChg chg="mod">
          <ac:chgData name="Терешкова Ольга Анатоліївна" userId="31e93504-ac5e-41f7-b0e4-9e077318d447" providerId="ADAL" clId="{3C95478C-AB75-495F-9D01-7752AE01AF05}" dt="2022-11-28T15:53:48.236" v="1645" actId="14100"/>
          <ac:spMkLst>
            <pc:docMk/>
            <pc:sldMk cId="3010546266" sldId="339"/>
            <ac:spMk id="11266" creationId="{00000000-0000-0000-0000-000000000000}"/>
          </ac:spMkLst>
        </pc:spChg>
      </pc:sldChg>
      <pc:sldChg chg="del">
        <pc:chgData name="Терешкова Ольга Анатоліївна" userId="31e93504-ac5e-41f7-b0e4-9e077318d447" providerId="ADAL" clId="{3C95478C-AB75-495F-9D01-7752AE01AF05}" dt="2022-11-28T15:48:27.942" v="1592" actId="47"/>
        <pc:sldMkLst>
          <pc:docMk/>
          <pc:sldMk cId="1199972781" sldId="356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3.661" v="1593" actId="47"/>
        <pc:sldMkLst>
          <pc:docMk/>
          <pc:sldMk cId="3183618461" sldId="357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4.312" v="1594" actId="47"/>
        <pc:sldMkLst>
          <pc:docMk/>
          <pc:sldMk cId="1903876835" sldId="358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4.909" v="1595" actId="47"/>
        <pc:sldMkLst>
          <pc:docMk/>
          <pc:sldMk cId="508817410" sldId="359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5.429" v="1596" actId="47"/>
        <pc:sldMkLst>
          <pc:docMk/>
          <pc:sldMk cId="3876069479" sldId="360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5.877" v="1597" actId="47"/>
        <pc:sldMkLst>
          <pc:docMk/>
          <pc:sldMk cId="1012988933" sldId="361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6.373" v="1598" actId="47"/>
        <pc:sldMkLst>
          <pc:docMk/>
          <pc:sldMk cId="1139778108" sldId="363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6.760" v="1599" actId="47"/>
        <pc:sldMkLst>
          <pc:docMk/>
          <pc:sldMk cId="2372393134" sldId="366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7.186" v="1600" actId="47"/>
        <pc:sldMkLst>
          <pc:docMk/>
          <pc:sldMk cId="4038822177" sldId="367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7.564" v="1601" actId="47"/>
        <pc:sldMkLst>
          <pc:docMk/>
          <pc:sldMk cId="2609350269" sldId="368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9.717" v="1606" actId="47"/>
        <pc:sldMkLst>
          <pc:docMk/>
          <pc:sldMk cId="3735507859" sldId="371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0.205" v="1607" actId="47"/>
        <pc:sldMkLst>
          <pc:docMk/>
          <pc:sldMk cId="3305249617" sldId="372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0.662" v="1608" actId="47"/>
        <pc:sldMkLst>
          <pc:docMk/>
          <pc:sldMk cId="3285871456" sldId="373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7.961" v="1602" actId="47"/>
        <pc:sldMkLst>
          <pc:docMk/>
          <pc:sldMk cId="3554672812" sldId="374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8.349" v="1603" actId="47"/>
        <pc:sldMkLst>
          <pc:docMk/>
          <pc:sldMk cId="1429899826" sldId="375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8.753" v="1604" actId="47"/>
        <pc:sldMkLst>
          <pc:docMk/>
          <pc:sldMk cId="2678641660" sldId="376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39.259" v="1605" actId="47"/>
        <pc:sldMkLst>
          <pc:docMk/>
          <pc:sldMk cId="4065365291" sldId="377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1.083" v="1609" actId="47"/>
        <pc:sldMkLst>
          <pc:docMk/>
          <pc:sldMk cId="3352510511" sldId="378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1.464" v="1610" actId="47"/>
        <pc:sldMkLst>
          <pc:docMk/>
          <pc:sldMk cId="1534287683" sldId="379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1.845" v="1611" actId="47"/>
        <pc:sldMkLst>
          <pc:docMk/>
          <pc:sldMk cId="3227090938" sldId="380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2.195" v="1612" actId="47"/>
        <pc:sldMkLst>
          <pc:docMk/>
          <pc:sldMk cId="3010415149" sldId="381"/>
        </pc:sldMkLst>
      </pc:sldChg>
      <pc:sldChg chg="del">
        <pc:chgData name="Терешкова Ольга Анатоліївна" userId="31e93504-ac5e-41f7-b0e4-9e077318d447" providerId="ADAL" clId="{3C95478C-AB75-495F-9D01-7752AE01AF05}" dt="2022-11-28T15:48:43.741" v="1613" actId="47"/>
        <pc:sldMkLst>
          <pc:docMk/>
          <pc:sldMk cId="565404083" sldId="382"/>
        </pc:sldMkLst>
      </pc:sldChg>
      <pc:sldChg chg="modSp mod">
        <pc:chgData name="Терешкова Ольга Анатоліївна" userId="31e93504-ac5e-41f7-b0e4-9e077318d447" providerId="ADAL" clId="{3C95478C-AB75-495F-9D01-7752AE01AF05}" dt="2022-11-28T15:53:23.953" v="1638" actId="20577"/>
        <pc:sldMkLst>
          <pc:docMk/>
          <pc:sldMk cId="1836404270" sldId="385"/>
        </pc:sldMkLst>
        <pc:spChg chg="mod">
          <ac:chgData name="Терешкова Ольга Анатоліївна" userId="31e93504-ac5e-41f7-b0e4-9e077318d447" providerId="ADAL" clId="{3C95478C-AB75-495F-9D01-7752AE01AF05}" dt="2022-11-28T15:53:23.953" v="1638" actId="20577"/>
          <ac:spMkLst>
            <pc:docMk/>
            <pc:sldMk cId="1836404270" sldId="385"/>
            <ac:spMk id="11266" creationId="{00000000-0000-0000-0000-000000000000}"/>
          </ac:spMkLst>
        </pc:spChg>
      </pc:sldChg>
      <pc:sldChg chg="modSp mod">
        <pc:chgData name="Терешкова Ольга Анатоліївна" userId="31e93504-ac5e-41f7-b0e4-9e077318d447" providerId="ADAL" clId="{3C95478C-AB75-495F-9D01-7752AE01AF05}" dt="2022-11-28T15:54:06.500" v="1649" actId="14100"/>
        <pc:sldMkLst>
          <pc:docMk/>
          <pc:sldMk cId="2189112852" sldId="387"/>
        </pc:sldMkLst>
        <pc:spChg chg="mod">
          <ac:chgData name="Терешкова Ольга Анатоліївна" userId="31e93504-ac5e-41f7-b0e4-9e077318d447" providerId="ADAL" clId="{3C95478C-AB75-495F-9D01-7752AE01AF05}" dt="2022-11-28T15:54:06.500" v="1649" actId="14100"/>
          <ac:spMkLst>
            <pc:docMk/>
            <pc:sldMk cId="2189112852" sldId="387"/>
            <ac:spMk id="11266" creationId="{00000000-0000-0000-0000-000000000000}"/>
          </ac:spMkLst>
        </pc:spChg>
      </pc:sldChg>
      <pc:sldChg chg="modSp mod">
        <pc:chgData name="Терешкова Ольга Анатоліївна" userId="31e93504-ac5e-41f7-b0e4-9e077318d447" providerId="ADAL" clId="{3C95478C-AB75-495F-9D01-7752AE01AF05}" dt="2022-11-28T15:53:18.949" v="1637" actId="1076"/>
        <pc:sldMkLst>
          <pc:docMk/>
          <pc:sldMk cId="1701385121" sldId="388"/>
        </pc:sldMkLst>
        <pc:spChg chg="mod">
          <ac:chgData name="Терешкова Ольга Анатоліївна" userId="31e93504-ac5e-41f7-b0e4-9e077318d447" providerId="ADAL" clId="{3C95478C-AB75-495F-9D01-7752AE01AF05}" dt="2022-11-28T15:53:18.949" v="1637" actId="1076"/>
          <ac:spMkLst>
            <pc:docMk/>
            <pc:sldMk cId="1701385121" sldId="388"/>
            <ac:spMk id="7" creationId="{00000000-0000-0000-0000-000000000000}"/>
          </ac:spMkLst>
        </pc:spChg>
        <pc:spChg chg="mod">
          <ac:chgData name="Терешкова Ольга Анатоліївна" userId="31e93504-ac5e-41f7-b0e4-9e077318d447" providerId="ADAL" clId="{3C95478C-AB75-495F-9D01-7752AE01AF05}" dt="2022-11-28T15:53:08.401" v="1636" actId="20577"/>
          <ac:spMkLst>
            <pc:docMk/>
            <pc:sldMk cId="1701385121" sldId="388"/>
            <ac:spMk id="11266" creationId="{00000000-0000-0000-0000-000000000000}"/>
          </ac:spMkLst>
        </pc:spChg>
      </pc:sldChg>
      <pc:sldChg chg="modSp mod">
        <pc:chgData name="Терешкова Ольга Анатоліївна" userId="31e93504-ac5e-41f7-b0e4-9e077318d447" providerId="ADAL" clId="{3C95478C-AB75-495F-9D01-7752AE01AF05}" dt="2022-11-28T15:52:47.602" v="1634" actId="20577"/>
        <pc:sldMkLst>
          <pc:docMk/>
          <pc:sldMk cId="3787459783" sldId="389"/>
        </pc:sldMkLst>
        <pc:spChg chg="mod">
          <ac:chgData name="Терешкова Ольга Анатоліївна" userId="31e93504-ac5e-41f7-b0e4-9e077318d447" providerId="ADAL" clId="{3C95478C-AB75-495F-9D01-7752AE01AF05}" dt="2022-11-28T15:52:47.602" v="1634" actId="20577"/>
          <ac:spMkLst>
            <pc:docMk/>
            <pc:sldMk cId="3787459783" sldId="389"/>
            <ac:spMk id="11266" creationId="{00000000-0000-0000-0000-000000000000}"/>
          </ac:spMkLst>
        </pc:spChg>
      </pc:sldChg>
      <pc:sldChg chg="addSp delSp modSp mod">
        <pc:chgData name="Терешкова Ольга Анатоліївна" userId="31e93504-ac5e-41f7-b0e4-9e077318d447" providerId="ADAL" clId="{3C95478C-AB75-495F-9D01-7752AE01AF05}" dt="2022-11-30T12:04:11.066" v="1940" actId="14100"/>
        <pc:sldMkLst>
          <pc:docMk/>
          <pc:sldMk cId="1551222588" sldId="390"/>
        </pc:sldMkLst>
        <pc:spChg chg="add mod ord">
          <ac:chgData name="Терешкова Ольга Анатоліївна" userId="31e93504-ac5e-41f7-b0e4-9e077318d447" providerId="ADAL" clId="{3C95478C-AB75-495F-9D01-7752AE01AF05}" dt="2022-11-28T16:12:12.456" v="1856" actId="6549"/>
          <ac:spMkLst>
            <pc:docMk/>
            <pc:sldMk cId="1551222588" sldId="390"/>
            <ac:spMk id="2" creationId="{B41B13B7-4F71-D132-043D-E0CD0D82504F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5:46:40.543" v="1583" actId="1076"/>
          <ac:spMkLst>
            <pc:docMk/>
            <pc:sldMk cId="1551222588" sldId="390"/>
            <ac:spMk id="4" creationId="{71325D3D-9432-3A98-2067-7B1F4A3E4A8D}"/>
          </ac:spMkLst>
        </pc:spChg>
        <pc:spChg chg="add del mod">
          <ac:chgData name="Терешкова Ольга Анатоліївна" userId="31e93504-ac5e-41f7-b0e4-9e077318d447" providerId="ADAL" clId="{3C95478C-AB75-495F-9D01-7752AE01AF05}" dt="2022-11-21T07:56:49.455" v="6" actId="21"/>
          <ac:spMkLst>
            <pc:docMk/>
            <pc:sldMk cId="1551222588" sldId="390"/>
            <ac:spMk id="4" creationId="{CD7A1C29-1BBB-0B14-227C-FBAB31CCCAB1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4:14:39.339" v="599" actId="1076"/>
          <ac:spMkLst>
            <pc:docMk/>
            <pc:sldMk cId="1551222588" sldId="390"/>
            <ac:spMk id="5" creationId="{AE410C8A-E100-E513-F648-952876BBFD72}"/>
          </ac:spMkLst>
        </pc:spChg>
        <pc:spChg chg="mod">
          <ac:chgData name="Терешкова Ольга Анатоліївна" userId="31e93504-ac5e-41f7-b0e4-9e077318d447" providerId="ADAL" clId="{3C95478C-AB75-495F-9D01-7752AE01AF05}" dt="2022-11-21T07:57:05.956" v="9" actId="14100"/>
          <ac:spMkLst>
            <pc:docMk/>
            <pc:sldMk cId="1551222588" sldId="390"/>
            <ac:spMk id="6" creationId="{59CBB1CF-C9E3-4252-B8A4-8A3E6A83B463}"/>
          </ac:spMkLst>
        </pc:spChg>
        <pc:spChg chg="del">
          <ac:chgData name="Терешкова Ольга Анатоліївна" userId="31e93504-ac5e-41f7-b0e4-9e077318d447" providerId="ADAL" clId="{3C95478C-AB75-495F-9D01-7752AE01AF05}" dt="2022-11-21T07:56:18.350" v="1" actId="21"/>
          <ac:spMkLst>
            <pc:docMk/>
            <pc:sldMk cId="1551222588" sldId="390"/>
            <ac:spMk id="7" creationId="{00000000-0000-0000-0000-000000000000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08:39.767" v="1828" actId="208"/>
          <ac:spMkLst>
            <pc:docMk/>
            <pc:sldMk cId="1551222588" sldId="390"/>
            <ac:spMk id="7" creationId="{45505782-C84E-D02D-F315-014B8E415BCD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4:40:32.899" v="668" actId="1076"/>
          <ac:spMkLst>
            <pc:docMk/>
            <pc:sldMk cId="1551222588" sldId="390"/>
            <ac:spMk id="8" creationId="{F0709C8E-2FEC-E44B-382F-802EE7B9C0D1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4:40:32.899" v="668" actId="1076"/>
          <ac:spMkLst>
            <pc:docMk/>
            <pc:sldMk cId="1551222588" sldId="390"/>
            <ac:spMk id="9" creationId="{96044DDB-B106-A26F-5AB8-41DD350DE39D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4:20:10.769" v="629" actId="14100"/>
          <ac:spMkLst>
            <pc:docMk/>
            <pc:sldMk cId="1551222588" sldId="390"/>
            <ac:spMk id="10" creationId="{92BB32D1-CA1D-ACA4-EE95-54F748EF0E1F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10:50.142" v="1842" actId="208"/>
          <ac:spMkLst>
            <pc:docMk/>
            <pc:sldMk cId="1551222588" sldId="390"/>
            <ac:spMk id="12" creationId="{23652691-F73D-878C-3E61-6BC3ACD07C07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11:00.160" v="1844" actId="208"/>
          <ac:spMkLst>
            <pc:docMk/>
            <pc:sldMk cId="1551222588" sldId="390"/>
            <ac:spMk id="14" creationId="{D12FF53A-0E5E-BCB8-513F-3B4E427C003B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4:17:48.538" v="609" actId="14100"/>
          <ac:spMkLst>
            <pc:docMk/>
            <pc:sldMk cId="1551222588" sldId="390"/>
            <ac:spMk id="15" creationId="{D0084DE8-FD2C-BE93-620D-62FE57770621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08:43.465" v="1829" actId="208"/>
          <ac:spMkLst>
            <pc:docMk/>
            <pc:sldMk cId="1551222588" sldId="390"/>
            <ac:spMk id="16" creationId="{02C5DA6C-D7EF-D2BB-58D0-AC765A7A44EE}"/>
          </ac:spMkLst>
        </pc:spChg>
        <pc:spChg chg="add del mod">
          <ac:chgData name="Терешкова Ольга Анатоліївна" userId="31e93504-ac5e-41f7-b0e4-9e077318d447" providerId="ADAL" clId="{3C95478C-AB75-495F-9D01-7752AE01AF05}" dt="2022-11-28T16:11:09.111" v="1845" actId="1076"/>
          <ac:spMkLst>
            <pc:docMk/>
            <pc:sldMk cId="1551222588" sldId="390"/>
            <ac:spMk id="21" creationId="{4E643A8C-46AA-AA74-8219-A9320808E6DD}"/>
          </ac:spMkLst>
        </pc:spChg>
        <pc:spChg chg="add del mod">
          <ac:chgData name="Терешкова Ольга Анатоліївна" userId="31e93504-ac5e-41f7-b0e4-9e077318d447" providerId="ADAL" clId="{3C95478C-AB75-495F-9D01-7752AE01AF05}" dt="2022-11-28T16:08:57.209" v="1831" actId="208"/>
          <ac:spMkLst>
            <pc:docMk/>
            <pc:sldMk cId="1551222588" sldId="390"/>
            <ac:spMk id="22" creationId="{CC8326A8-54FA-2D1F-5AB4-0D1CB2240BD9}"/>
          </ac:spMkLst>
        </pc:spChg>
        <pc:spChg chg="add del mod">
          <ac:chgData name="Терешкова Ольга Анатоліївна" userId="31e93504-ac5e-41f7-b0e4-9e077318d447" providerId="ADAL" clId="{3C95478C-AB75-495F-9D01-7752AE01AF05}" dt="2022-11-28T14:11:30.326" v="567" actId="21"/>
          <ac:spMkLst>
            <pc:docMk/>
            <pc:sldMk cId="1551222588" sldId="390"/>
            <ac:spMk id="29" creationId="{4FEBC83D-1AEB-8D85-84B6-8CB884B318E9}"/>
          </ac:spMkLst>
        </pc:spChg>
        <pc:spChg chg="del mod">
          <ac:chgData name="Терешкова Ольга Анатоліївна" userId="31e93504-ac5e-41f7-b0e4-9e077318d447" providerId="ADAL" clId="{3C95478C-AB75-495F-9D01-7752AE01AF05}" dt="2022-11-21T07:56:42.326" v="5" actId="21"/>
          <ac:spMkLst>
            <pc:docMk/>
            <pc:sldMk cId="1551222588" sldId="390"/>
            <ac:spMk id="11265" creationId="{00000000-0000-0000-0000-000000000000}"/>
          </ac:spMkLst>
        </pc:spChg>
        <pc:spChg chg="mod">
          <ac:chgData name="Терешкова Ольга Анатоліївна" userId="31e93504-ac5e-41f7-b0e4-9e077318d447" providerId="ADAL" clId="{3C95478C-AB75-495F-9D01-7752AE01AF05}" dt="2022-11-28T15:52:27.797" v="1633" actId="1076"/>
          <ac:spMkLst>
            <pc:docMk/>
            <pc:sldMk cId="1551222588" sldId="390"/>
            <ac:spMk id="11266" creationId="{00000000-0000-0000-0000-000000000000}"/>
          </ac:spMkLst>
        </pc:spChg>
        <pc:spChg chg="add mod ord">
          <ac:chgData name="Терешкова Ольга Анатоліївна" userId="31e93504-ac5e-41f7-b0e4-9e077318d447" providerId="ADAL" clId="{3C95478C-AB75-495F-9D01-7752AE01AF05}" dt="2022-11-28T16:12:29.854" v="1857" actId="14100"/>
          <ac:spMkLst>
            <pc:docMk/>
            <pc:sldMk cId="1551222588" sldId="390"/>
            <ac:spMk id="11283" creationId="{3E88E53F-B831-3938-58ED-3F6A6752D7A8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09:22.711" v="1832" actId="208"/>
          <ac:spMkLst>
            <pc:docMk/>
            <pc:sldMk cId="1551222588" sldId="390"/>
            <ac:spMk id="11289" creationId="{80896A79-B854-F68C-D352-B101D8FF10FC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30T12:04:11.066" v="1940" actId="14100"/>
          <ac:spMkLst>
            <pc:docMk/>
            <pc:sldMk cId="1551222588" sldId="390"/>
            <ac:spMk id="11295" creationId="{B3D447DD-0F40-8135-BE16-752ADB0CFE47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30T12:03:53.771" v="1939" actId="14100"/>
          <ac:spMkLst>
            <pc:docMk/>
            <pc:sldMk cId="1551222588" sldId="390"/>
            <ac:spMk id="11296" creationId="{D5B4D5DD-869A-C824-0185-C1BEDC494BF7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10:06.897" v="1836" actId="208"/>
          <ac:spMkLst>
            <pc:docMk/>
            <pc:sldMk cId="1551222588" sldId="390"/>
            <ac:spMk id="11298" creationId="{05A341AC-25CE-D933-B632-CF85E2005755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10:24.976" v="1841" actId="208"/>
          <ac:spMkLst>
            <pc:docMk/>
            <pc:sldMk cId="1551222588" sldId="390"/>
            <ac:spMk id="11299" creationId="{9845F7A4-3464-753B-6798-C1E9FE2FDC45}"/>
          </ac:spMkLst>
        </pc:spChg>
        <pc:graphicFrameChg chg="del mod">
          <ac:chgData name="Терешкова Ольга Анатоліївна" userId="31e93504-ac5e-41f7-b0e4-9e077318d447" providerId="ADAL" clId="{3C95478C-AB75-495F-9D01-7752AE01AF05}" dt="2022-11-21T07:59:15.943" v="14" actId="478"/>
          <ac:graphicFrameMkLst>
            <pc:docMk/>
            <pc:sldMk cId="1551222588" sldId="390"/>
            <ac:graphicFrameMk id="2" creationId="{2CF8536D-1756-489A-EDAA-E923539D7F5C}"/>
          </ac:graphicFrameMkLst>
        </pc:graphicFrameChg>
        <pc:picChg chg="add del mod modCrop">
          <ac:chgData name="Терешкова Ольга Анатоліївна" userId="31e93504-ac5e-41f7-b0e4-9e077318d447" providerId="ADAL" clId="{3C95478C-AB75-495F-9D01-7752AE01AF05}" dt="2022-11-21T08:20:23.927" v="28" actId="21"/>
          <ac:picMkLst>
            <pc:docMk/>
            <pc:sldMk cId="1551222588" sldId="390"/>
            <ac:picMk id="8" creationId="{B9F837CB-8623-546C-CC91-45A4AF20FCA7}"/>
          </ac:picMkLst>
        </pc:picChg>
        <pc:picChg chg="add del mod modCrop">
          <ac:chgData name="Терешкова Ольга Анатоліївна" userId="31e93504-ac5e-41f7-b0e4-9e077318d447" providerId="ADAL" clId="{3C95478C-AB75-495F-9D01-7752AE01AF05}" dt="2022-11-21T08:00:22.940" v="24" actId="21"/>
          <ac:picMkLst>
            <pc:docMk/>
            <pc:sldMk cId="1551222588" sldId="390"/>
            <ac:picMk id="9" creationId="{193F9B1D-9CF8-0ACA-52EE-C04EE9588038}"/>
          </ac:picMkLst>
        </pc:picChg>
        <pc:picChg chg="add mod modCrop">
          <ac:chgData name="Терешкова Ольга Анатоліївна" userId="31e93504-ac5e-41f7-b0e4-9e077318d447" providerId="ADAL" clId="{3C95478C-AB75-495F-9D01-7752AE01AF05}" dt="2022-11-28T14:05:24.623" v="528" actId="732"/>
          <ac:picMkLst>
            <pc:docMk/>
            <pc:sldMk cId="1551222588" sldId="390"/>
            <ac:picMk id="11" creationId="{BE86787E-B83B-2AAD-045A-A9FF41C1094D}"/>
          </ac:picMkLst>
        </pc:picChg>
        <pc:picChg chg="add mod modCrop">
          <ac:chgData name="Терешкова Ольга Анатоліївна" userId="31e93504-ac5e-41f7-b0e4-9e077318d447" providerId="ADAL" clId="{3C95478C-AB75-495F-9D01-7752AE01AF05}" dt="2022-11-28T16:10:20.504" v="1840" actId="1076"/>
          <ac:picMkLst>
            <pc:docMk/>
            <pc:sldMk cId="1551222588" sldId="390"/>
            <ac:picMk id="13" creationId="{C0A99DAD-333D-93EA-73F4-394EAC17F6D7}"/>
          </ac:picMkLst>
        </pc:picChg>
        <pc:picChg chg="add del mod modCrop">
          <ac:chgData name="Терешкова Ольга Анатоліївна" userId="31e93504-ac5e-41f7-b0e4-9e077318d447" providerId="ADAL" clId="{3C95478C-AB75-495F-9D01-7752AE01AF05}" dt="2022-11-28T14:03:32.187" v="519" actId="21"/>
          <ac:picMkLst>
            <pc:docMk/>
            <pc:sldMk cId="1551222588" sldId="390"/>
            <ac:picMk id="17" creationId="{27B88D75-BA56-5711-D357-985085D22F31}"/>
          </ac:picMkLst>
        </pc:picChg>
        <pc:cxnChg chg="add mod">
          <ac:chgData name="Терешкова Ольга Анатоліївна" userId="31e93504-ac5e-41f7-b0e4-9e077318d447" providerId="ADAL" clId="{3C95478C-AB75-495F-9D01-7752AE01AF05}" dt="2022-11-28T16:11:09.111" v="1845" actId="1076"/>
          <ac:cxnSpMkLst>
            <pc:docMk/>
            <pc:sldMk cId="1551222588" sldId="390"/>
            <ac:cxnSpMk id="19" creationId="{CF4E2103-D538-1B76-2DE6-11DA47519406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28T16:08:52.297" v="1830" actId="208"/>
          <ac:cxnSpMkLst>
            <pc:docMk/>
            <pc:sldMk cId="1551222588" sldId="390"/>
            <ac:cxnSpMk id="24" creationId="{BB1D1D9B-1371-0DE0-D830-0BD6E228B976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28T16:10:55.928" v="1843" actId="208"/>
          <ac:cxnSpMkLst>
            <pc:docMk/>
            <pc:sldMk cId="1551222588" sldId="390"/>
            <ac:cxnSpMk id="26" creationId="{061DACEB-E868-D53E-3B8A-15D6EBC88BBB}"/>
          </ac:cxnSpMkLst>
        </pc:cxnChg>
        <pc:cxnChg chg="add del mod">
          <ac:chgData name="Терешкова Ольга Анатоліївна" userId="31e93504-ac5e-41f7-b0e4-9e077318d447" providerId="ADAL" clId="{3C95478C-AB75-495F-9D01-7752AE01AF05}" dt="2022-11-28T14:12:08.628" v="571" actId="11529"/>
          <ac:cxnSpMkLst>
            <pc:docMk/>
            <pc:sldMk cId="1551222588" sldId="390"/>
            <ac:cxnSpMk id="31" creationId="{9DD5F65D-EFA5-5A20-8A25-A3C55436662B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28T15:46:20.679" v="1581" actId="14100"/>
          <ac:cxnSpMkLst>
            <pc:docMk/>
            <pc:sldMk cId="1551222588" sldId="390"/>
            <ac:cxnSpMk id="11269" creationId="{CC4092E7-2471-091A-763B-313AD911122A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30T12:04:11.066" v="1940" actId="14100"/>
          <ac:cxnSpMkLst>
            <pc:docMk/>
            <pc:sldMk cId="1551222588" sldId="390"/>
            <ac:cxnSpMk id="11290" creationId="{1C4CA2B2-6538-B20B-3FB1-BADC108545F8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28T16:12:42.061" v="1858" actId="208"/>
          <ac:cxnSpMkLst>
            <pc:docMk/>
            <pc:sldMk cId="1551222588" sldId="390"/>
            <ac:cxnSpMk id="11300" creationId="{1BFE71DA-7417-DBE6-1535-B713C07B16BB}"/>
          </ac:cxnSpMkLst>
        </pc:cxnChg>
      </pc:sldChg>
      <pc:sldChg chg="addSp delSp modSp mod ord">
        <pc:chgData name="Терешкова Ольга Анатоліївна" userId="31e93504-ac5e-41f7-b0e4-9e077318d447" providerId="ADAL" clId="{3C95478C-AB75-495F-9D01-7752AE01AF05}" dt="2022-11-30T12:59:07.679" v="2174" actId="478"/>
        <pc:sldMkLst>
          <pc:docMk/>
          <pc:sldMk cId="2454441972" sldId="391"/>
        </pc:sldMkLst>
        <pc:spChg chg="del">
          <ac:chgData name="Терешкова Ольга Анатоліївна" userId="31e93504-ac5e-41f7-b0e4-9e077318d447" providerId="ADAL" clId="{3C95478C-AB75-495F-9D01-7752AE01AF05}" dt="2022-11-30T12:59:07.679" v="2174" actId="478"/>
          <ac:spMkLst>
            <pc:docMk/>
            <pc:sldMk cId="2454441972" sldId="391"/>
            <ac:spMk id="2" creationId="{37931195-C9A9-2B37-C992-9777CC68B889}"/>
          </ac:spMkLst>
        </pc:spChg>
        <pc:spChg chg="del">
          <ac:chgData name="Терешкова Ольга Анатоліївна" userId="31e93504-ac5e-41f7-b0e4-9e077318d447" providerId="ADAL" clId="{3C95478C-AB75-495F-9D01-7752AE01AF05}" dt="2022-11-28T15:22:07.638" v="1239" actId="478"/>
          <ac:spMkLst>
            <pc:docMk/>
            <pc:sldMk cId="2454441972" sldId="391"/>
            <ac:spMk id="4" creationId="{FB451BBC-2F73-54D0-2A9E-64BC302F38E4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28T16:15:03.990" v="1932" actId="20577"/>
          <ac:spMkLst>
            <pc:docMk/>
            <pc:sldMk cId="2454441972" sldId="391"/>
            <ac:spMk id="5" creationId="{C162F175-C2A5-53EA-7978-9FE701EBAED2}"/>
          </ac:spMkLst>
        </pc:spChg>
        <pc:picChg chg="mod modCrop">
          <ac:chgData name="Терешкова Ольга Анатоліївна" userId="31e93504-ac5e-41f7-b0e4-9e077318d447" providerId="ADAL" clId="{3C95478C-AB75-495F-9D01-7752AE01AF05}" dt="2022-11-28T14:15:59.554" v="604" actId="732"/>
          <ac:picMkLst>
            <pc:docMk/>
            <pc:sldMk cId="2454441972" sldId="391"/>
            <ac:picMk id="3" creationId="{5B334A23-C6D5-C922-5477-12E73FE1BD26}"/>
          </ac:picMkLst>
        </pc:picChg>
        <pc:cxnChg chg="add mod">
          <ac:chgData name="Терешкова Ольга Анатоліївна" userId="31e93504-ac5e-41f7-b0e4-9e077318d447" providerId="ADAL" clId="{3C95478C-AB75-495F-9D01-7752AE01AF05}" dt="2022-11-28T15:30:57.499" v="1302" actId="14100"/>
          <ac:cxnSpMkLst>
            <pc:docMk/>
            <pc:sldMk cId="2454441972" sldId="391"/>
            <ac:cxnSpMk id="6" creationId="{FD31AB96-8B26-5D40-47DD-B51482D8FA35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28T15:30:21.523" v="1299" actId="14100"/>
          <ac:cxnSpMkLst>
            <pc:docMk/>
            <pc:sldMk cId="2454441972" sldId="391"/>
            <ac:cxnSpMk id="10" creationId="{87AD5E72-83A8-A0DF-7E01-8E4CB2050CAB}"/>
          </ac:cxnSpMkLst>
        </pc:cxnChg>
      </pc:sldChg>
      <pc:sldChg chg="delSp modSp del mod ord">
        <pc:chgData name="Терешкова Ольга Анатоліївна" userId="31e93504-ac5e-41f7-b0e4-9e077318d447" providerId="ADAL" clId="{3C95478C-AB75-495F-9D01-7752AE01AF05}" dt="2022-11-28T15:32:02.218" v="1309" actId="47"/>
        <pc:sldMkLst>
          <pc:docMk/>
          <pc:sldMk cId="3403490881" sldId="392"/>
        </pc:sldMkLst>
        <pc:spChg chg="del">
          <ac:chgData name="Терешкова Ольга Анатоліївна" userId="31e93504-ac5e-41f7-b0e4-9e077318d447" providerId="ADAL" clId="{3C95478C-AB75-495F-9D01-7752AE01AF05}" dt="2022-11-28T15:21:03.431" v="1236" actId="478"/>
          <ac:spMkLst>
            <pc:docMk/>
            <pc:sldMk cId="3403490881" sldId="392"/>
            <ac:spMk id="4" creationId="{FB451BBC-2F73-54D0-2A9E-64BC302F38E4}"/>
          </ac:spMkLst>
        </pc:spChg>
        <pc:picChg chg="mod modCrop">
          <ac:chgData name="Терешкова Ольга Анатоліївна" userId="31e93504-ac5e-41f7-b0e4-9e077318d447" providerId="ADAL" clId="{3C95478C-AB75-495F-9D01-7752AE01AF05}" dt="2022-11-28T14:16:19.570" v="605" actId="732"/>
          <ac:picMkLst>
            <pc:docMk/>
            <pc:sldMk cId="3403490881" sldId="392"/>
            <ac:picMk id="5" creationId="{4182490B-2D57-CB66-E5F4-E9B946F8078D}"/>
          </ac:picMkLst>
        </pc:picChg>
      </pc:sldChg>
      <pc:sldChg chg="delSp add del mod">
        <pc:chgData name="Терешкова Ольга Анатоліївна" userId="31e93504-ac5e-41f7-b0e4-9e077318d447" providerId="ADAL" clId="{3C95478C-AB75-495F-9D01-7752AE01AF05}" dt="2022-11-30T13:26:10.133" v="2341" actId="2696"/>
        <pc:sldMkLst>
          <pc:docMk/>
          <pc:sldMk cId="2193429755" sldId="393"/>
        </pc:sldMkLst>
        <pc:spChg chg="del">
          <ac:chgData name="Терешкова Ольга Анатоліївна" userId="31e93504-ac5e-41f7-b0e4-9e077318d447" providerId="ADAL" clId="{3C95478C-AB75-495F-9D01-7752AE01AF05}" dt="2022-11-30T13:10:03.757" v="2234" actId="478"/>
          <ac:spMkLst>
            <pc:docMk/>
            <pc:sldMk cId="2193429755" sldId="393"/>
            <ac:spMk id="2" creationId="{37931195-C9A9-2B37-C992-9777CC68B889}"/>
          </ac:spMkLst>
        </pc:spChg>
      </pc:sldChg>
      <pc:sldChg chg="delSp modSp del mod">
        <pc:chgData name="Терешкова Ольга Анатоліївна" userId="31e93504-ac5e-41f7-b0e4-9e077318d447" providerId="ADAL" clId="{3C95478C-AB75-495F-9D01-7752AE01AF05}" dt="2022-11-30T13:09:11.756" v="2232" actId="2696"/>
        <pc:sldMkLst>
          <pc:docMk/>
          <pc:sldMk cId="4105995169" sldId="393"/>
        </pc:sldMkLst>
        <pc:spChg chg="del">
          <ac:chgData name="Терешкова Ольга Анатоліївна" userId="31e93504-ac5e-41f7-b0e4-9e077318d447" providerId="ADAL" clId="{3C95478C-AB75-495F-9D01-7752AE01AF05}" dt="2022-11-28T15:00:15.883" v="1080" actId="478"/>
          <ac:spMkLst>
            <pc:docMk/>
            <pc:sldMk cId="4105995169" sldId="393"/>
            <ac:spMk id="4" creationId="{FB451BBC-2F73-54D0-2A9E-64BC302F38E4}"/>
          </ac:spMkLst>
        </pc:spChg>
        <pc:picChg chg="del mod modCrop">
          <ac:chgData name="Терешкова Ольга Анатоліївна" userId="31e93504-ac5e-41f7-b0e4-9e077318d447" providerId="ADAL" clId="{3C95478C-AB75-495F-9D01-7752AE01AF05}" dt="2022-11-28T15:56:13.974" v="1651" actId="478"/>
          <ac:picMkLst>
            <pc:docMk/>
            <pc:sldMk cId="4105995169" sldId="393"/>
            <ac:picMk id="3" creationId="{A2AB8E75-8A51-C1EF-B8CB-074B312C32E0}"/>
          </ac:picMkLst>
        </pc:picChg>
      </pc:sldChg>
      <pc:sldChg chg="addSp delSp modSp del mod ord">
        <pc:chgData name="Терешкова Ольга Анатоліївна" userId="31e93504-ac5e-41f7-b0e4-9e077318d447" providerId="ADAL" clId="{3C95478C-AB75-495F-9D01-7752AE01AF05}" dt="2022-11-30T13:26:16.538" v="2342" actId="2696"/>
        <pc:sldMkLst>
          <pc:docMk/>
          <pc:sldMk cId="3473601293" sldId="394"/>
        </pc:sldMkLst>
        <pc:spChg chg="del">
          <ac:chgData name="Терешкова Ольга Анатоліївна" userId="31e93504-ac5e-41f7-b0e4-9e077318d447" providerId="ADAL" clId="{3C95478C-AB75-495F-9D01-7752AE01AF05}" dt="2022-11-28T14:26:36.903" v="646" actId="478"/>
          <ac:spMkLst>
            <pc:docMk/>
            <pc:sldMk cId="3473601293" sldId="394"/>
            <ac:spMk id="4" creationId="{FB451BBC-2F73-54D0-2A9E-64BC302F38E4}"/>
          </ac:spMkLst>
        </pc:spChg>
        <pc:picChg chg="add del mod modCrop">
          <ac:chgData name="Терешкова Ольга Анатоліївна" userId="31e93504-ac5e-41f7-b0e4-9e077318d447" providerId="ADAL" clId="{3C95478C-AB75-495F-9D01-7752AE01AF05}" dt="2022-11-28T15:56:19.743" v="1652" actId="478"/>
          <ac:picMkLst>
            <pc:docMk/>
            <pc:sldMk cId="3473601293" sldId="394"/>
            <ac:picMk id="5" creationId="{9BE8BE95-2FE0-59F6-9600-058B06762EF3}"/>
          </ac:picMkLst>
        </pc:picChg>
      </pc:sldChg>
      <pc:sldChg chg="addSp delSp modSp mod ord">
        <pc:chgData name="Терешкова Ольга Анатоліївна" userId="31e93504-ac5e-41f7-b0e4-9e077318d447" providerId="ADAL" clId="{3C95478C-AB75-495F-9D01-7752AE01AF05}" dt="2022-11-30T13:34:31.593" v="2377" actId="20577"/>
        <pc:sldMkLst>
          <pc:docMk/>
          <pc:sldMk cId="1361254533" sldId="395"/>
        </pc:sldMkLst>
        <pc:spChg chg="del">
          <ac:chgData name="Терешкова Ольга Анатоліївна" userId="31e93504-ac5e-41f7-b0e4-9e077318d447" providerId="ADAL" clId="{3C95478C-AB75-495F-9D01-7752AE01AF05}" dt="2022-11-30T12:55:49.736" v="2169" actId="478"/>
          <ac:spMkLst>
            <pc:docMk/>
            <pc:sldMk cId="1361254533" sldId="395"/>
            <ac:spMk id="2" creationId="{6F62CE79-1DCC-5787-50B6-3942B79F5C0D}"/>
          </ac:spMkLst>
        </pc:spChg>
        <pc:spChg chg="add del mod">
          <ac:chgData name="Терешкова Ольга Анатоліївна" userId="31e93504-ac5e-41f7-b0e4-9e077318d447" providerId="ADAL" clId="{3C95478C-AB75-495F-9D01-7752AE01AF05}" dt="2022-11-30T13:15:19.165" v="2241" actId="478"/>
          <ac:spMkLst>
            <pc:docMk/>
            <pc:sldMk cId="1361254533" sldId="395"/>
            <ac:spMk id="3" creationId="{D4CE40E9-0564-0C19-396B-8FF41A7A6D75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30T13:34:31.593" v="2377" actId="20577"/>
          <ac:spMkLst>
            <pc:docMk/>
            <pc:sldMk cId="1361254533" sldId="395"/>
            <ac:spMk id="5" creationId="{45F51056-5F0F-A249-E200-B6D16868879B}"/>
          </ac:spMkLst>
        </pc:spChg>
        <pc:picChg chg="add del mod modCrop">
          <ac:chgData name="Терешкова Ольга Анатоліївна" userId="31e93504-ac5e-41f7-b0e4-9e077318d447" providerId="ADAL" clId="{3C95478C-AB75-495F-9D01-7752AE01AF05}" dt="2022-11-30T12:46:33.638" v="2128" actId="21"/>
          <ac:picMkLst>
            <pc:docMk/>
            <pc:sldMk cId="1361254533" sldId="395"/>
            <ac:picMk id="4" creationId="{2B32740A-8810-5923-AB12-D763E041A70E}"/>
          </ac:picMkLst>
        </pc:picChg>
      </pc:sldChg>
      <pc:sldChg chg="addSp delSp modSp add mod ord">
        <pc:chgData name="Терешкова Ольга Анатоліївна" userId="31e93504-ac5e-41f7-b0e4-9e077318d447" providerId="ADAL" clId="{3C95478C-AB75-495F-9D01-7752AE01AF05}" dt="2022-11-30T13:29:34.756" v="2374" actId="1076"/>
        <pc:sldMkLst>
          <pc:docMk/>
          <pc:sldMk cId="1941643414" sldId="396"/>
        </pc:sldMkLst>
        <pc:spChg chg="del">
          <ac:chgData name="Терешкова Ольга Анатоліївна" userId="31e93504-ac5e-41f7-b0e4-9e077318d447" providerId="ADAL" clId="{3C95478C-AB75-495F-9D01-7752AE01AF05}" dt="2022-11-30T13:04:57.486" v="2184" actId="478"/>
          <ac:spMkLst>
            <pc:docMk/>
            <pc:sldMk cId="1941643414" sldId="396"/>
            <ac:spMk id="2" creationId="{37931195-C9A9-2B37-C992-9777CC68B889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30T13:29:34.756" v="2374" actId="1076"/>
          <ac:spMkLst>
            <pc:docMk/>
            <pc:sldMk cId="1941643414" sldId="396"/>
            <ac:spMk id="4" creationId="{7B292CFB-24D3-140B-2057-BCC7FCE15927}"/>
          </ac:spMkLst>
        </pc:spChg>
        <pc:spChg chg="del">
          <ac:chgData name="Терешкова Ольга Анатоліївна" userId="31e93504-ac5e-41f7-b0e4-9e077318d447" providerId="ADAL" clId="{3C95478C-AB75-495F-9D01-7752AE01AF05}" dt="2022-11-28T14:27:21.166" v="652" actId="478"/>
          <ac:spMkLst>
            <pc:docMk/>
            <pc:sldMk cId="1941643414" sldId="396"/>
            <ac:spMk id="4" creationId="{FB451BBC-2F73-54D0-2A9E-64BC302F38E4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30T13:05:43.777" v="2196"/>
          <ac:spMkLst>
            <pc:docMk/>
            <pc:sldMk cId="1941643414" sldId="396"/>
            <ac:spMk id="5" creationId="{1305AF41-6302-14BF-853D-34A273FA4C49}"/>
          </ac:spMkLst>
        </pc:spChg>
        <pc:picChg chg="add del mod modCrop">
          <ac:chgData name="Терешкова Ольга Анатоліївна" userId="31e93504-ac5e-41f7-b0e4-9e077318d447" providerId="ADAL" clId="{3C95478C-AB75-495F-9D01-7752AE01AF05}" dt="2022-11-28T15:56:07.455" v="1650" actId="478"/>
          <ac:picMkLst>
            <pc:docMk/>
            <pc:sldMk cId="1941643414" sldId="396"/>
            <ac:picMk id="5" creationId="{A20574CB-208E-2AEB-BE30-2E287412A80B}"/>
          </ac:picMkLst>
        </pc:picChg>
      </pc:sldChg>
      <pc:sldChg chg="addSp delSp modSp new add del mod ord">
        <pc:chgData name="Терешкова Ольга Анатоліївна" userId="31e93504-ac5e-41f7-b0e4-9e077318d447" providerId="ADAL" clId="{3C95478C-AB75-495F-9D01-7752AE01AF05}" dt="2022-11-30T12:59:19.223" v="2175" actId="478"/>
        <pc:sldMkLst>
          <pc:docMk/>
          <pc:sldMk cId="1740821918" sldId="397"/>
        </pc:sldMkLst>
        <pc:spChg chg="del">
          <ac:chgData name="Терешкова Ольга Анатоліївна" userId="31e93504-ac5e-41f7-b0e4-9e077318d447" providerId="ADAL" clId="{3C95478C-AB75-495F-9D01-7752AE01AF05}" dt="2022-11-30T12:59:19.223" v="2175" actId="478"/>
          <ac:spMkLst>
            <pc:docMk/>
            <pc:sldMk cId="1740821918" sldId="397"/>
            <ac:spMk id="2" creationId="{2C7345BE-937B-A5AD-0C23-B77021AC4B80}"/>
          </ac:spMkLst>
        </pc:spChg>
        <pc:spChg chg="add mod">
          <ac:chgData name="Терешкова Ольга Анатоліївна" userId="31e93504-ac5e-41f7-b0e4-9e077318d447" providerId="ADAL" clId="{3C95478C-AB75-495F-9D01-7752AE01AF05}" dt="2022-11-30T12:10:40.404" v="2025" actId="948"/>
          <ac:spMkLst>
            <pc:docMk/>
            <pc:sldMk cId="1740821918" sldId="397"/>
            <ac:spMk id="7" creationId="{FD19ABBF-3936-F47A-052C-E018F3091186}"/>
          </ac:spMkLst>
        </pc:spChg>
        <pc:picChg chg="add del">
          <ac:chgData name="Терешкова Ольга Анатоліївна" userId="31e93504-ac5e-41f7-b0e4-9e077318d447" providerId="ADAL" clId="{3C95478C-AB75-495F-9D01-7752AE01AF05}" dt="2022-11-28T14:40:55.899" v="671" actId="478"/>
          <ac:picMkLst>
            <pc:docMk/>
            <pc:sldMk cId="1740821918" sldId="397"/>
            <ac:picMk id="4" creationId="{044917C7-ACEC-F3EF-B1BC-F76533FFCEE6}"/>
          </ac:picMkLst>
        </pc:picChg>
        <pc:picChg chg="add mod modCrop">
          <ac:chgData name="Терешкова Ольга Анатоліївна" userId="31e93504-ac5e-41f7-b0e4-9e077318d447" providerId="ADAL" clId="{3C95478C-AB75-495F-9D01-7752AE01AF05}" dt="2022-11-28T14:41:46.083" v="675" actId="14100"/>
          <ac:picMkLst>
            <pc:docMk/>
            <pc:sldMk cId="1740821918" sldId="397"/>
            <ac:picMk id="6" creationId="{CAC6B3AF-F354-3E12-2FB2-47D62E269734}"/>
          </ac:picMkLst>
        </pc:picChg>
        <pc:cxnChg chg="add mod">
          <ac:chgData name="Терешкова Ольга Анатоліївна" userId="31e93504-ac5e-41f7-b0e4-9e077318d447" providerId="ADAL" clId="{3C95478C-AB75-495F-9D01-7752AE01AF05}" dt="2022-11-30T12:10:53.491" v="2027" actId="14100"/>
          <ac:cxnSpMkLst>
            <pc:docMk/>
            <pc:sldMk cId="1740821918" sldId="397"/>
            <ac:cxnSpMk id="8" creationId="{A8B75196-FB97-5DFF-9E49-958A60A8CE3E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30T12:10:47.386" v="2026" actId="14100"/>
          <ac:cxnSpMkLst>
            <pc:docMk/>
            <pc:sldMk cId="1740821918" sldId="397"/>
            <ac:cxnSpMk id="10" creationId="{C7CA5D11-AABA-C311-EB2C-DC5A5EBA272B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30T12:16:45.188" v="2086" actId="14100"/>
          <ac:cxnSpMkLst>
            <pc:docMk/>
            <pc:sldMk cId="1740821918" sldId="397"/>
            <ac:cxnSpMk id="15" creationId="{F4AC1158-34D6-3DC9-484F-4A95ADB01881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30T12:16:33.093" v="2085" actId="14100"/>
          <ac:cxnSpMkLst>
            <pc:docMk/>
            <pc:sldMk cId="1740821918" sldId="397"/>
            <ac:cxnSpMk id="18" creationId="{FC688EE4-E21C-EDE0-B1FA-B2F441D6F211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30T12:06:24.847" v="1949" actId="14100"/>
          <ac:cxnSpMkLst>
            <pc:docMk/>
            <pc:sldMk cId="1740821918" sldId="397"/>
            <ac:cxnSpMk id="21" creationId="{255B68EF-7729-240D-21C8-C828B92B3EF5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30T12:06:30.503" v="1950" actId="14100"/>
          <ac:cxnSpMkLst>
            <pc:docMk/>
            <pc:sldMk cId="1740821918" sldId="397"/>
            <ac:cxnSpMk id="24" creationId="{2C8AD908-97A2-7792-8DA8-22B349EF5AD2}"/>
          </ac:cxnSpMkLst>
        </pc:cxnChg>
        <pc:cxnChg chg="add mod">
          <ac:chgData name="Терешкова Ольга Анатоліївна" userId="31e93504-ac5e-41f7-b0e4-9e077318d447" providerId="ADAL" clId="{3C95478C-AB75-495F-9D01-7752AE01AF05}" dt="2022-11-28T15:14:37.769" v="1220" actId="14100"/>
          <ac:cxnSpMkLst>
            <pc:docMk/>
            <pc:sldMk cId="1740821918" sldId="397"/>
            <ac:cxnSpMk id="35" creationId="{4F5CD373-DDC5-DC8A-B92C-38ECD28A5760}"/>
          </ac:cxnSpMkLst>
        </pc:cxnChg>
      </pc:sldChg>
      <pc:sldChg chg="addSp delSp modSp add mod">
        <pc:chgData name="Терешкова Ольга Анатоліївна" userId="31e93504-ac5e-41f7-b0e4-9e077318d447" providerId="ADAL" clId="{3C95478C-AB75-495F-9D01-7752AE01AF05}" dt="2022-11-30T12:59:00.326" v="2173" actId="478"/>
        <pc:sldMkLst>
          <pc:docMk/>
          <pc:sldMk cId="2118394152" sldId="398"/>
        </pc:sldMkLst>
        <pc:spChg chg="del">
          <ac:chgData name="Терешкова Ольга Анатоліївна" userId="31e93504-ac5e-41f7-b0e4-9e077318d447" providerId="ADAL" clId="{3C95478C-AB75-495F-9D01-7752AE01AF05}" dt="2022-11-30T12:59:00.326" v="2173" actId="478"/>
          <ac:spMkLst>
            <pc:docMk/>
            <pc:sldMk cId="2118394152" sldId="398"/>
            <ac:spMk id="2" creationId="{2C7345BE-937B-A5AD-0C23-B77021AC4B80}"/>
          </ac:spMkLst>
        </pc:spChg>
        <pc:spChg chg="mod">
          <ac:chgData name="Терешкова Ольга Анатоліївна" userId="31e93504-ac5e-41f7-b0e4-9e077318d447" providerId="ADAL" clId="{3C95478C-AB75-495F-9D01-7752AE01AF05}" dt="2022-11-30T12:12:17.657" v="2029" actId="115"/>
          <ac:spMkLst>
            <pc:docMk/>
            <pc:sldMk cId="2118394152" sldId="398"/>
            <ac:spMk id="7" creationId="{FD19ABBF-3936-F47A-052C-E018F3091186}"/>
          </ac:spMkLst>
        </pc:spChg>
        <pc:picChg chg="add mod ord">
          <ac:chgData name="Терешкова Ольга Анатоліївна" userId="31e93504-ac5e-41f7-b0e4-9e077318d447" providerId="ADAL" clId="{3C95478C-AB75-495F-9D01-7752AE01AF05}" dt="2022-11-28T15:07:39.749" v="1200" actId="1076"/>
          <ac:picMkLst>
            <pc:docMk/>
            <pc:sldMk cId="2118394152" sldId="398"/>
            <ac:picMk id="3" creationId="{7D87D4C1-8D81-F9B6-45BF-C17E04D7D983}"/>
          </ac:picMkLst>
        </pc:picChg>
        <pc:picChg chg="del">
          <ac:chgData name="Терешкова Ольга Анатоліївна" userId="31e93504-ac5e-41f7-b0e4-9e077318d447" providerId="ADAL" clId="{3C95478C-AB75-495F-9D01-7752AE01AF05}" dt="2022-11-28T14:59:33.387" v="1078" actId="478"/>
          <ac:picMkLst>
            <pc:docMk/>
            <pc:sldMk cId="2118394152" sldId="398"/>
            <ac:picMk id="6" creationId="{CAC6B3AF-F354-3E12-2FB2-47D62E269734}"/>
          </ac:picMkLst>
        </pc:picChg>
        <pc:cxnChg chg="add mod">
          <ac:chgData name="Терешкова Ольга Анатоліївна" userId="31e93504-ac5e-41f7-b0e4-9e077318d447" providerId="ADAL" clId="{3C95478C-AB75-495F-9D01-7752AE01AF05}" dt="2022-11-28T15:07:47.581" v="1201" actId="14100"/>
          <ac:cxnSpMkLst>
            <pc:docMk/>
            <pc:sldMk cId="2118394152" sldId="398"/>
            <ac:cxnSpMk id="4" creationId="{7DCD7C19-D209-5CA8-E5F5-B8F59DBA6941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08:04.125" v="1203" actId="14100"/>
          <ac:cxnSpMkLst>
            <pc:docMk/>
            <pc:sldMk cId="2118394152" sldId="398"/>
            <ac:cxnSpMk id="8" creationId="{A8B75196-FB97-5DFF-9E49-958A60A8CE3E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17:50.927" v="1230" actId="14100"/>
          <ac:cxnSpMkLst>
            <pc:docMk/>
            <pc:sldMk cId="2118394152" sldId="398"/>
            <ac:cxnSpMk id="10" creationId="{C7CA5D11-AABA-C311-EB2C-DC5A5EBA272B}"/>
          </ac:cxnSpMkLst>
        </pc:cxnChg>
        <pc:cxnChg chg="del mod">
          <ac:chgData name="Терешкова Ольга Анатоліївна" userId="31e93504-ac5e-41f7-b0e4-9e077318d447" providerId="ADAL" clId="{3C95478C-AB75-495F-9D01-7752AE01AF05}" dt="2022-11-28T15:12:31.929" v="1216" actId="478"/>
          <ac:cxnSpMkLst>
            <pc:docMk/>
            <pc:sldMk cId="2118394152" sldId="398"/>
            <ac:cxnSpMk id="15" creationId="{F4AC1158-34D6-3DC9-484F-4A95ADB01881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18:09.007" v="1232" actId="14100"/>
          <ac:cxnSpMkLst>
            <pc:docMk/>
            <pc:sldMk cId="2118394152" sldId="398"/>
            <ac:cxnSpMk id="18" creationId="{FC688EE4-E21C-EDE0-B1FA-B2F441D6F211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17:58.463" v="1231" actId="14100"/>
          <ac:cxnSpMkLst>
            <pc:docMk/>
            <pc:sldMk cId="2118394152" sldId="398"/>
            <ac:cxnSpMk id="21" creationId="{255B68EF-7729-240D-21C8-C828B92B3EF5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19:06.015" v="1234" actId="14100"/>
          <ac:cxnSpMkLst>
            <pc:docMk/>
            <pc:sldMk cId="2118394152" sldId="398"/>
            <ac:cxnSpMk id="24" creationId="{2C8AD908-97A2-7792-8DA8-22B349EF5AD2}"/>
          </ac:cxnSpMkLst>
        </pc:cxnChg>
      </pc:sldChg>
      <pc:sldChg chg="addSp delSp modSp add mod">
        <pc:chgData name="Терешкова Ольга Анатоліївна" userId="31e93504-ac5e-41f7-b0e4-9e077318d447" providerId="ADAL" clId="{3C95478C-AB75-495F-9D01-7752AE01AF05}" dt="2022-11-30T12:58:54.695" v="2172" actId="478"/>
        <pc:sldMkLst>
          <pc:docMk/>
          <pc:sldMk cId="2342741385" sldId="399"/>
        </pc:sldMkLst>
        <pc:spChg chg="del">
          <ac:chgData name="Терешкова Ольга Анатоліївна" userId="31e93504-ac5e-41f7-b0e4-9e077318d447" providerId="ADAL" clId="{3C95478C-AB75-495F-9D01-7752AE01AF05}" dt="2022-11-30T12:58:54.695" v="2172" actId="478"/>
          <ac:spMkLst>
            <pc:docMk/>
            <pc:sldMk cId="2342741385" sldId="399"/>
            <ac:spMk id="2" creationId="{2C7345BE-937B-A5AD-0C23-B77021AC4B80}"/>
          </ac:spMkLst>
        </pc:spChg>
        <pc:spChg chg="mod">
          <ac:chgData name="Терешкова Ольга Анатоліївна" userId="31e93504-ac5e-41f7-b0e4-9e077318d447" providerId="ADAL" clId="{3C95478C-AB75-495F-9D01-7752AE01AF05}" dt="2022-11-30T12:12:49.237" v="2031" actId="790"/>
          <ac:spMkLst>
            <pc:docMk/>
            <pc:sldMk cId="2342741385" sldId="399"/>
            <ac:spMk id="7" creationId="{FD19ABBF-3936-F47A-052C-E018F3091186}"/>
          </ac:spMkLst>
        </pc:spChg>
        <pc:picChg chg="del">
          <ac:chgData name="Терешкова Ольга Анатоліївна" userId="31e93504-ac5e-41f7-b0e4-9e077318d447" providerId="ADAL" clId="{3C95478C-AB75-495F-9D01-7752AE01AF05}" dt="2022-11-28T15:31:48.842" v="1308" actId="478"/>
          <ac:picMkLst>
            <pc:docMk/>
            <pc:sldMk cId="2342741385" sldId="399"/>
            <ac:picMk id="3" creationId="{7D87D4C1-8D81-F9B6-45BF-C17E04D7D983}"/>
          </ac:picMkLst>
        </pc:picChg>
        <pc:picChg chg="add mod ord modCrop">
          <ac:chgData name="Терешкова Ольга Анатоліївна" userId="31e93504-ac5e-41f7-b0e4-9e077318d447" providerId="ADAL" clId="{3C95478C-AB75-495F-9D01-7752AE01AF05}" dt="2022-11-28T15:33:35.642" v="1317" actId="167"/>
          <ac:picMkLst>
            <pc:docMk/>
            <pc:sldMk cId="2342741385" sldId="399"/>
            <ac:picMk id="6" creationId="{AB59FFCB-2E1D-FAB7-ABEB-16D382B01105}"/>
          </ac:picMkLst>
        </pc:picChg>
        <pc:cxnChg chg="mod">
          <ac:chgData name="Терешкова Ольга Анатоліївна" userId="31e93504-ac5e-41f7-b0e4-9e077318d447" providerId="ADAL" clId="{3C95478C-AB75-495F-9D01-7752AE01AF05}" dt="2022-11-28T15:42:24.152" v="1554" actId="14100"/>
          <ac:cxnSpMkLst>
            <pc:docMk/>
            <pc:sldMk cId="2342741385" sldId="399"/>
            <ac:cxnSpMk id="4" creationId="{7DCD7C19-D209-5CA8-E5F5-B8F59DBA6941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42:37.144" v="1555" actId="14100"/>
          <ac:cxnSpMkLst>
            <pc:docMk/>
            <pc:sldMk cId="2342741385" sldId="399"/>
            <ac:cxnSpMk id="8" creationId="{A8B75196-FB97-5DFF-9E49-958A60A8CE3E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43:02.808" v="1559" actId="14100"/>
          <ac:cxnSpMkLst>
            <pc:docMk/>
            <pc:sldMk cId="2342741385" sldId="399"/>
            <ac:cxnSpMk id="10" creationId="{C7CA5D11-AABA-C311-EB2C-DC5A5EBA272B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28T15:43:23.495" v="1561" actId="14100"/>
          <ac:cxnSpMkLst>
            <pc:docMk/>
            <pc:sldMk cId="2342741385" sldId="399"/>
            <ac:cxnSpMk id="18" creationId="{FC688EE4-E21C-EDE0-B1FA-B2F441D6F211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30T12:25:15.695" v="2087" actId="14100"/>
          <ac:cxnSpMkLst>
            <pc:docMk/>
            <pc:sldMk cId="2342741385" sldId="399"/>
            <ac:cxnSpMk id="21" creationId="{255B68EF-7729-240D-21C8-C828B92B3EF5}"/>
          </ac:cxnSpMkLst>
        </pc:cxnChg>
        <pc:cxnChg chg="del">
          <ac:chgData name="Терешкова Ольга Анатоліївна" userId="31e93504-ac5e-41f7-b0e4-9e077318d447" providerId="ADAL" clId="{3C95478C-AB75-495F-9D01-7752AE01AF05}" dt="2022-11-28T15:35:37.209" v="1346" actId="478"/>
          <ac:cxnSpMkLst>
            <pc:docMk/>
            <pc:sldMk cId="2342741385" sldId="399"/>
            <ac:cxnSpMk id="24" creationId="{2C8AD908-97A2-7792-8DA8-22B349EF5AD2}"/>
          </ac:cxnSpMkLst>
        </pc:cxnChg>
      </pc:sldChg>
      <pc:sldChg chg="addSp delSp modSp add del mod">
        <pc:chgData name="Терешкова Ольга Анатоліївна" userId="31e93504-ac5e-41f7-b0e4-9e077318d447" providerId="ADAL" clId="{3C95478C-AB75-495F-9D01-7752AE01AF05}" dt="2022-11-30T12:58:49.015" v="2171" actId="478"/>
        <pc:sldMkLst>
          <pc:docMk/>
          <pc:sldMk cId="580643643" sldId="400"/>
        </pc:sldMkLst>
        <pc:spChg chg="del">
          <ac:chgData name="Терешкова Ольга Анатоліївна" userId="31e93504-ac5e-41f7-b0e4-9e077318d447" providerId="ADAL" clId="{3C95478C-AB75-495F-9D01-7752AE01AF05}" dt="2022-11-30T12:58:49.015" v="2171" actId="478"/>
          <ac:spMkLst>
            <pc:docMk/>
            <pc:sldMk cId="580643643" sldId="400"/>
            <ac:spMk id="2" creationId="{2C7345BE-937B-A5AD-0C23-B77021AC4B80}"/>
          </ac:spMkLst>
        </pc:spChg>
        <pc:spChg chg="mod">
          <ac:chgData name="Терешкова Ольга Анатоліївна" userId="31e93504-ac5e-41f7-b0e4-9e077318d447" providerId="ADAL" clId="{3C95478C-AB75-495F-9D01-7752AE01AF05}" dt="2022-11-30T12:39:12.074" v="2127" actId="14100"/>
          <ac:spMkLst>
            <pc:docMk/>
            <pc:sldMk cId="580643643" sldId="400"/>
            <ac:spMk id="7" creationId="{FD19ABBF-3936-F47A-052C-E018F3091186}"/>
          </ac:spMkLst>
        </pc:spChg>
        <pc:picChg chg="add mod ord">
          <ac:chgData name="Терешкова Ольга Анатоліївна" userId="31e93504-ac5e-41f7-b0e4-9e077318d447" providerId="ADAL" clId="{3C95478C-AB75-495F-9D01-7752AE01AF05}" dt="2022-11-28T15:57:01.295" v="1658" actId="167"/>
          <ac:picMkLst>
            <pc:docMk/>
            <pc:sldMk cId="580643643" sldId="400"/>
            <ac:picMk id="3" creationId="{49D34EB3-54E0-82B4-6B8F-C6945303013F}"/>
          </ac:picMkLst>
        </pc:picChg>
        <pc:picChg chg="del">
          <ac:chgData name="Терешкова Ольга Анатоліївна" userId="31e93504-ac5e-41f7-b0e4-9e077318d447" providerId="ADAL" clId="{3C95478C-AB75-495F-9D01-7752AE01AF05}" dt="2022-11-28T15:56:51.629" v="1656" actId="478"/>
          <ac:picMkLst>
            <pc:docMk/>
            <pc:sldMk cId="580643643" sldId="400"/>
            <ac:picMk id="6" creationId="{AB59FFCB-2E1D-FAB7-ABEB-16D382B01105}"/>
          </ac:picMkLst>
        </pc:picChg>
        <pc:cxnChg chg="mod">
          <ac:chgData name="Терешкова Ольга Анатоліївна" userId="31e93504-ac5e-41f7-b0e4-9e077318d447" providerId="ADAL" clId="{3C95478C-AB75-495F-9D01-7752AE01AF05}" dt="2022-11-30T12:35:56.467" v="2124" actId="14100"/>
          <ac:cxnSpMkLst>
            <pc:docMk/>
            <pc:sldMk cId="580643643" sldId="400"/>
            <ac:cxnSpMk id="8" creationId="{A8B75196-FB97-5DFF-9E49-958A60A8CE3E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30T12:36:02.331" v="2125" actId="14100"/>
          <ac:cxnSpMkLst>
            <pc:docMk/>
            <pc:sldMk cId="580643643" sldId="400"/>
            <ac:cxnSpMk id="10" creationId="{C7CA5D11-AABA-C311-EB2C-DC5A5EBA272B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30T12:35:19.603" v="2121" actId="14100"/>
          <ac:cxnSpMkLst>
            <pc:docMk/>
            <pc:sldMk cId="580643643" sldId="400"/>
            <ac:cxnSpMk id="18" creationId="{FC688EE4-E21C-EDE0-B1FA-B2F441D6F211}"/>
          </ac:cxnSpMkLst>
        </pc:cxnChg>
        <pc:cxnChg chg="mod">
          <ac:chgData name="Терешкова Ольга Анатоліївна" userId="31e93504-ac5e-41f7-b0e4-9e077318d447" providerId="ADAL" clId="{3C95478C-AB75-495F-9D01-7752AE01AF05}" dt="2022-11-30T12:35:28.987" v="2122" actId="14100"/>
          <ac:cxnSpMkLst>
            <pc:docMk/>
            <pc:sldMk cId="580643643" sldId="400"/>
            <ac:cxnSpMk id="21" creationId="{255B68EF-7729-240D-21C8-C828B92B3EF5}"/>
          </ac:cxnSpMkLst>
        </pc:cxnChg>
      </pc:sldChg>
      <pc:sldChg chg="modSp add mod">
        <pc:chgData name="Терешкова Ольга Анатоліївна" userId="31e93504-ac5e-41f7-b0e4-9e077318d447" providerId="ADAL" clId="{3C95478C-AB75-495F-9D01-7752AE01AF05}" dt="2022-11-30T13:34:24.553" v="2376" actId="20577"/>
        <pc:sldMkLst>
          <pc:docMk/>
          <pc:sldMk cId="2246579077" sldId="401"/>
        </pc:sldMkLst>
        <pc:spChg chg="mod">
          <ac:chgData name="Терешкова Ольга Анатоліївна" userId="31e93504-ac5e-41f7-b0e4-9e077318d447" providerId="ADAL" clId="{3C95478C-AB75-495F-9D01-7752AE01AF05}" dt="2022-11-30T13:34:24.553" v="2376" actId="20577"/>
          <ac:spMkLst>
            <pc:docMk/>
            <pc:sldMk cId="2246579077" sldId="401"/>
            <ac:spMk id="5" creationId="{45F51056-5F0F-A249-E200-B6D16868879B}"/>
          </ac:spMkLst>
        </pc:spChg>
      </pc:sldChg>
    </pc:docChg>
  </pc:docChgLst>
  <pc:docChgLst>
    <pc:chgData name="Терешкова Ольга Анатоліївна" userId="31e93504-ac5e-41f7-b0e4-9e077318d447" providerId="ADAL" clId="{2CEC5E4B-A1CA-46AE-8F23-3203B8D222DB}"/>
    <pc:docChg chg="undo custSel addSld delSld modSld">
      <pc:chgData name="Терешкова Ольга Анатоліївна" userId="31e93504-ac5e-41f7-b0e4-9e077318d447" providerId="ADAL" clId="{2CEC5E4B-A1CA-46AE-8F23-3203B8D222DB}" dt="2022-11-16T15:57:12.758" v="364" actId="2890"/>
      <pc:docMkLst>
        <pc:docMk/>
      </pc:docMkLst>
      <pc:sldChg chg="delSp modSp mod">
        <pc:chgData name="Терешкова Ольга Анатоліївна" userId="31e93504-ac5e-41f7-b0e4-9e077318d447" providerId="ADAL" clId="{2CEC5E4B-A1CA-46AE-8F23-3203B8D222DB}" dt="2022-11-16T15:06:11.598" v="312" actId="255"/>
        <pc:sldMkLst>
          <pc:docMk/>
          <pc:sldMk cId="3010546266" sldId="339"/>
        </pc:sldMkLst>
        <pc:spChg chg="del mod">
          <ac:chgData name="Терешкова Ольга Анатоліївна" userId="31e93504-ac5e-41f7-b0e4-9e077318d447" providerId="ADAL" clId="{2CEC5E4B-A1CA-46AE-8F23-3203B8D222DB}" dt="2022-11-16T14:10:38.171" v="60" actId="478"/>
          <ac:spMkLst>
            <pc:docMk/>
            <pc:sldMk cId="3010546266" sldId="339"/>
            <ac:spMk id="5" creationId="{5FEC8BF1-73F8-4A8F-B6B1-8AC670CEEA76}"/>
          </ac:spMkLst>
        </pc:spChg>
        <pc:spChg chg="mod">
          <ac:chgData name="Терешкова Ольга Анатоліївна" userId="31e93504-ac5e-41f7-b0e4-9e077318d447" providerId="ADAL" clId="{2CEC5E4B-A1CA-46AE-8F23-3203B8D222DB}" dt="2022-11-16T14:20:11.868" v="129" actId="14100"/>
          <ac:spMkLst>
            <pc:docMk/>
            <pc:sldMk cId="3010546266" sldId="339"/>
            <ac:spMk id="6" creationId="{59CBB1CF-C9E3-4252-B8A4-8A3E6A83B463}"/>
          </ac:spMkLst>
        </pc:spChg>
        <pc:spChg chg="mod">
          <ac:chgData name="Терешкова Ольга Анатоліївна" userId="31e93504-ac5e-41f7-b0e4-9e077318d447" providerId="ADAL" clId="{2CEC5E4B-A1CA-46AE-8F23-3203B8D222DB}" dt="2022-11-16T15:06:11.598" v="312" actId="255"/>
          <ac:spMkLst>
            <pc:docMk/>
            <pc:sldMk cId="3010546266" sldId="339"/>
            <ac:spMk id="7" creationId="{00000000-0000-0000-0000-000000000000}"/>
          </ac:spMkLst>
        </pc:spChg>
      </pc:sldChg>
      <pc:sldChg chg="delSp modSp add del mod">
        <pc:chgData name="Терешкова Ольга Анатоліївна" userId="31e93504-ac5e-41f7-b0e4-9e077318d447" providerId="ADAL" clId="{2CEC5E4B-A1CA-46AE-8F23-3203B8D222DB}" dt="2022-11-16T15:06:52.425" v="313" actId="2696"/>
        <pc:sldMkLst>
          <pc:docMk/>
          <pc:sldMk cId="3749093397" sldId="383"/>
        </pc:sldMkLst>
        <pc:spChg chg="del">
          <ac:chgData name="Терешкова Ольга Анатоліївна" userId="31e93504-ac5e-41f7-b0e4-9e077318d447" providerId="ADAL" clId="{2CEC5E4B-A1CA-46AE-8F23-3203B8D222DB}" dt="2022-11-16T14:19:59.018" v="127" actId="21"/>
          <ac:spMkLst>
            <pc:docMk/>
            <pc:sldMk cId="3749093397" sldId="383"/>
            <ac:spMk id="6" creationId="{59CBB1CF-C9E3-4252-B8A4-8A3E6A83B463}"/>
          </ac:spMkLst>
        </pc:spChg>
        <pc:spChg chg="mod">
          <ac:chgData name="Терешкова Ольга Анатоліївна" userId="31e93504-ac5e-41f7-b0e4-9e077318d447" providerId="ADAL" clId="{2CEC5E4B-A1CA-46AE-8F23-3203B8D222DB}" dt="2022-11-16T14:38:40.052" v="282" actId="6549"/>
          <ac:spMkLst>
            <pc:docMk/>
            <pc:sldMk cId="3749093397" sldId="383"/>
            <ac:spMk id="7" creationId="{00000000-0000-0000-0000-000000000000}"/>
          </ac:spMkLst>
        </pc:spChg>
      </pc:sldChg>
      <pc:sldChg chg="modSp add del mod">
        <pc:chgData name="Терешкова Ольга Анатоліївна" userId="31e93504-ac5e-41f7-b0e4-9e077318d447" providerId="ADAL" clId="{2CEC5E4B-A1CA-46AE-8F23-3203B8D222DB}" dt="2022-11-16T15:34:43.339" v="315" actId="2696"/>
        <pc:sldMkLst>
          <pc:docMk/>
          <pc:sldMk cId="3725877489" sldId="384"/>
        </pc:sldMkLst>
        <pc:spChg chg="mod">
          <ac:chgData name="Терешкова Ольга Анатоліївна" userId="31e93504-ac5e-41f7-b0e4-9e077318d447" providerId="ADAL" clId="{2CEC5E4B-A1CA-46AE-8F23-3203B8D222DB}" dt="2022-11-16T14:22:29.981" v="150" actId="20577"/>
          <ac:spMkLst>
            <pc:docMk/>
            <pc:sldMk cId="3725877489" sldId="384"/>
            <ac:spMk id="6" creationId="{59CBB1CF-C9E3-4252-B8A4-8A3E6A83B463}"/>
          </ac:spMkLst>
        </pc:spChg>
        <pc:spChg chg="mod">
          <ac:chgData name="Терешкова Ольга Анатоліївна" userId="31e93504-ac5e-41f7-b0e4-9e077318d447" providerId="ADAL" clId="{2CEC5E4B-A1CA-46AE-8F23-3203B8D222DB}" dt="2022-11-16T14:24:49.885" v="162" actId="20577"/>
          <ac:spMkLst>
            <pc:docMk/>
            <pc:sldMk cId="3725877489" sldId="384"/>
            <ac:spMk id="7" creationId="{00000000-0000-0000-0000-000000000000}"/>
          </ac:spMkLst>
        </pc:spChg>
      </pc:sldChg>
      <pc:sldChg chg="modSp add mod">
        <pc:chgData name="Терешкова Ольга Анатоліївна" userId="31e93504-ac5e-41f7-b0e4-9e077318d447" providerId="ADAL" clId="{2CEC5E4B-A1CA-46AE-8F23-3203B8D222DB}" dt="2022-11-16T14:40:58.210" v="287" actId="108"/>
        <pc:sldMkLst>
          <pc:docMk/>
          <pc:sldMk cId="1836404270" sldId="385"/>
        </pc:sldMkLst>
        <pc:spChg chg="mod">
          <ac:chgData name="Терешкова Ольга Анатоліївна" userId="31e93504-ac5e-41f7-b0e4-9e077318d447" providerId="ADAL" clId="{2CEC5E4B-A1CA-46AE-8F23-3203B8D222DB}" dt="2022-11-16T14:40:58.210" v="287" actId="108"/>
          <ac:spMkLst>
            <pc:docMk/>
            <pc:sldMk cId="1836404270" sldId="385"/>
            <ac:spMk id="7" creationId="{00000000-0000-0000-0000-000000000000}"/>
          </ac:spMkLst>
        </pc:spChg>
      </pc:sldChg>
      <pc:sldChg chg="modSp add del mod">
        <pc:chgData name="Терешкова Ольга Анатоліївна" userId="31e93504-ac5e-41f7-b0e4-9e077318d447" providerId="ADAL" clId="{2CEC5E4B-A1CA-46AE-8F23-3203B8D222DB}" dt="2022-11-16T15:34:40.083" v="314" actId="2696"/>
        <pc:sldMkLst>
          <pc:docMk/>
          <pc:sldMk cId="3551544056" sldId="386"/>
        </pc:sldMkLst>
        <pc:spChg chg="mod">
          <ac:chgData name="Терешкова Ольга Анатоліївна" userId="31e93504-ac5e-41f7-b0e4-9e077318d447" providerId="ADAL" clId="{2CEC5E4B-A1CA-46AE-8F23-3203B8D222DB}" dt="2022-11-16T14:47:20.605" v="305" actId="21"/>
          <ac:spMkLst>
            <pc:docMk/>
            <pc:sldMk cId="3551544056" sldId="386"/>
            <ac:spMk id="7" creationId="{00000000-0000-0000-0000-000000000000}"/>
          </ac:spMkLst>
        </pc:spChg>
      </pc:sldChg>
      <pc:sldChg chg="addSp delSp modSp add mod">
        <pc:chgData name="Терешкова Ольга Анатоліївна" userId="31e93504-ac5e-41f7-b0e4-9e077318d447" providerId="ADAL" clId="{2CEC5E4B-A1CA-46AE-8F23-3203B8D222DB}" dt="2022-11-16T15:55:11.073" v="358" actId="20577"/>
        <pc:sldMkLst>
          <pc:docMk/>
          <pc:sldMk cId="2189112852" sldId="387"/>
        </pc:sldMkLst>
        <pc:spChg chg="add del mod">
          <ac:chgData name="Терешкова Ольга Анатоліївна" userId="31e93504-ac5e-41f7-b0e4-9e077318d447" providerId="ADAL" clId="{2CEC5E4B-A1CA-46AE-8F23-3203B8D222DB}" dt="2022-11-16T15:54:42.753" v="355" actId="21"/>
          <ac:spMkLst>
            <pc:docMk/>
            <pc:sldMk cId="2189112852" sldId="387"/>
            <ac:spMk id="3" creationId="{2409E292-1DC8-45BE-5BD8-A6ED32406319}"/>
          </ac:spMkLst>
        </pc:spChg>
        <pc:spChg chg="mod">
          <ac:chgData name="Терешкова Ольга Анатоліївна" userId="31e93504-ac5e-41f7-b0e4-9e077318d447" providerId="ADAL" clId="{2CEC5E4B-A1CA-46AE-8F23-3203B8D222DB}" dt="2022-11-16T15:55:11.073" v="358" actId="20577"/>
          <ac:spMkLst>
            <pc:docMk/>
            <pc:sldMk cId="2189112852" sldId="387"/>
            <ac:spMk id="7" creationId="{00000000-0000-0000-0000-000000000000}"/>
          </ac:spMkLst>
        </pc:spChg>
        <pc:spChg chg="del">
          <ac:chgData name="Терешкова Ольга Анатоліївна" userId="31e93504-ac5e-41f7-b0e4-9e077318d447" providerId="ADAL" clId="{2CEC5E4B-A1CA-46AE-8F23-3203B8D222DB}" dt="2022-11-16T15:54:38.545" v="354" actId="21"/>
          <ac:spMkLst>
            <pc:docMk/>
            <pc:sldMk cId="2189112852" sldId="387"/>
            <ac:spMk id="11265" creationId="{00000000-0000-0000-0000-000000000000}"/>
          </ac:spMkLst>
        </pc:spChg>
      </pc:sldChg>
      <pc:sldChg chg="modSp add mod">
        <pc:chgData name="Терешкова Ольга Анатоліївна" userId="31e93504-ac5e-41f7-b0e4-9e077318d447" providerId="ADAL" clId="{2CEC5E4B-A1CA-46AE-8F23-3203B8D222DB}" dt="2022-11-16T15:56:20.391" v="363" actId="14100"/>
        <pc:sldMkLst>
          <pc:docMk/>
          <pc:sldMk cId="1701385121" sldId="388"/>
        </pc:sldMkLst>
        <pc:spChg chg="mod">
          <ac:chgData name="Терешкова Ольга Анатоліївна" userId="31e93504-ac5e-41f7-b0e4-9e077318d447" providerId="ADAL" clId="{2CEC5E4B-A1CA-46AE-8F23-3203B8D222DB}" dt="2022-11-16T15:56:20.391" v="363" actId="14100"/>
          <ac:spMkLst>
            <pc:docMk/>
            <pc:sldMk cId="1701385121" sldId="388"/>
            <ac:spMk id="7" creationId="{00000000-0000-0000-0000-000000000000}"/>
          </ac:spMkLst>
        </pc:spChg>
      </pc:sldChg>
      <pc:sldChg chg="add">
        <pc:chgData name="Терешкова Ольга Анатоліївна" userId="31e93504-ac5e-41f7-b0e4-9e077318d447" providerId="ADAL" clId="{2CEC5E4B-A1CA-46AE-8F23-3203B8D222DB}" dt="2022-11-16T15:57:12.758" v="364" actId="2890"/>
        <pc:sldMkLst>
          <pc:docMk/>
          <pc:sldMk cId="3787459783" sldId="3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09.12.2022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8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19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7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70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33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04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0MEIr3w)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afzf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Щодо формування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інтегрованих навчальних планів бакалаврів скороченого терміну навчання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59FFCB-2E1D-FAB7-ABEB-16D382B01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" t="1273" r="33458" b="13321"/>
          <a:stretch/>
        </p:blipFill>
        <p:spPr>
          <a:xfrm>
            <a:off x="12333" y="140026"/>
            <a:ext cx="8037741" cy="58571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19ABBF-3936-F47A-052C-E018F3091186}"/>
              </a:ext>
            </a:extLst>
          </p:cNvPr>
          <p:cNvSpPr txBox="1">
            <a:spLocks/>
          </p:cNvSpPr>
          <p:nvPr/>
        </p:nvSpPr>
        <p:spPr>
          <a:xfrm>
            <a:off x="7985761" y="0"/>
            <a:ext cx="4184928" cy="6500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uk-UA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/>
              <a:t>Для освітніх компонентів, що </a:t>
            </a:r>
            <a:r>
              <a:rPr lang="uk-UA" sz="23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перезараховуються</a:t>
            </a:r>
            <a:r>
              <a:rPr lang="uk-UA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частково </a:t>
            </a:r>
            <a:r>
              <a:rPr lang="uk-UA" sz="2300" dirty="0"/>
              <a:t>необхідно </a:t>
            </a:r>
            <a:r>
              <a:rPr lang="uk-UA" sz="2300" dirty="0" err="1"/>
              <a:t>внести</a:t>
            </a:r>
            <a:r>
              <a:rPr lang="uk-UA" sz="2300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обсяг в годинах </a:t>
            </a:r>
            <a:r>
              <a:rPr lang="uk-UA" sz="2300" spc="-100" dirty="0"/>
              <a:t>(</a:t>
            </a:r>
            <a:r>
              <a:rPr lang="uk-UA" sz="2300" u="sng" spc="-100" dirty="0"/>
              <a:t>частина, що </a:t>
            </a:r>
            <a:r>
              <a:rPr lang="uk-UA" sz="2300" u="sng" spc="-100" dirty="0" err="1"/>
              <a:t>перезараховується</a:t>
            </a:r>
            <a:r>
              <a:rPr lang="uk-UA" sz="2300" spc="-100" dirty="0"/>
              <a:t>)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контроль (чверть);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вид контролю;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форма контролю.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300" dirty="0"/>
              <a:t>Введена </a:t>
            </a:r>
            <a:r>
              <a:rPr lang="uk-UA" sz="2300" dirty="0"/>
              <a:t>інформація повинна </a:t>
            </a:r>
            <a:r>
              <a:rPr lang="uk-UA" sz="2300" b="1" dirty="0">
                <a:solidFill>
                  <a:srgbClr val="FF0000"/>
                </a:solidFill>
              </a:rPr>
              <a:t>повністю   відповідати  </a:t>
            </a:r>
            <a:r>
              <a:rPr lang="uk-UA" sz="2300" dirty="0"/>
              <a:t>введеній  дисципліні в частині </a:t>
            </a:r>
            <a:r>
              <a:rPr lang="uk-UA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« Що вивчаються в університеті» </a:t>
            </a:r>
            <a:r>
              <a:rPr lang="uk-UA" sz="1600" b="1" u="sng" dirty="0">
                <a:solidFill>
                  <a:srgbClr val="FF0000"/>
                </a:solidFill>
              </a:rPr>
              <a:t>(слайд 7)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uk-UA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B75196-FB97-5DFF-9E49-958A60A8CE3E}"/>
              </a:ext>
            </a:extLst>
          </p:cNvPr>
          <p:cNvCxnSpPr>
            <a:cxnSpLocks/>
          </p:cNvCxnSpPr>
          <p:nvPr/>
        </p:nvCxnSpPr>
        <p:spPr>
          <a:xfrm flipH="1">
            <a:off x="3968750" y="2052320"/>
            <a:ext cx="4090303" cy="1259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7CA5D11-AABA-C311-EB2C-DC5A5EBA272B}"/>
              </a:ext>
            </a:extLst>
          </p:cNvPr>
          <p:cNvCxnSpPr>
            <a:cxnSpLocks/>
          </p:cNvCxnSpPr>
          <p:nvPr/>
        </p:nvCxnSpPr>
        <p:spPr>
          <a:xfrm flipH="1">
            <a:off x="4561840" y="2825750"/>
            <a:ext cx="3497213" cy="485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C688EE4-E21C-EDE0-B1FA-B2F441D6F211}"/>
              </a:ext>
            </a:extLst>
          </p:cNvPr>
          <p:cNvCxnSpPr>
            <a:cxnSpLocks/>
          </p:cNvCxnSpPr>
          <p:nvPr/>
        </p:nvCxnSpPr>
        <p:spPr>
          <a:xfrm flipH="1">
            <a:off x="5633243" y="3728720"/>
            <a:ext cx="2425810" cy="1311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55B68EF-7729-240D-21C8-C828B92B3EF5}"/>
              </a:ext>
            </a:extLst>
          </p:cNvPr>
          <p:cNvCxnSpPr>
            <a:cxnSpLocks/>
          </p:cNvCxnSpPr>
          <p:nvPr/>
        </p:nvCxnSpPr>
        <p:spPr>
          <a:xfrm flipH="1">
            <a:off x="5110480" y="3311430"/>
            <a:ext cx="2948573" cy="1617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DCD7C19-D209-5CA8-E5F5-B8F59DBA6941}"/>
              </a:ext>
            </a:extLst>
          </p:cNvPr>
          <p:cNvCxnSpPr>
            <a:cxnSpLocks/>
          </p:cNvCxnSpPr>
          <p:nvPr/>
        </p:nvCxnSpPr>
        <p:spPr>
          <a:xfrm flipH="1">
            <a:off x="3342640" y="1107440"/>
            <a:ext cx="4795520" cy="1184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4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D34EB3-54E0-82B4-6B8F-C69453030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7" b="13778"/>
          <a:stretch/>
        </p:blipFill>
        <p:spPr>
          <a:xfrm>
            <a:off x="0" y="0"/>
            <a:ext cx="8056880" cy="591312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19ABBF-3936-F47A-052C-E018F3091186}"/>
              </a:ext>
            </a:extLst>
          </p:cNvPr>
          <p:cNvSpPr txBox="1">
            <a:spLocks/>
          </p:cNvSpPr>
          <p:nvPr/>
        </p:nvSpPr>
        <p:spPr>
          <a:xfrm>
            <a:off x="7985761" y="0"/>
            <a:ext cx="4184928" cy="6500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/>
              <a:t>Для освітніх компонентів, що вивчаються в університеті та </a:t>
            </a:r>
            <a:r>
              <a:rPr lang="uk-UA" sz="23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перезараховуються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повністю </a:t>
            </a:r>
            <a:r>
              <a:rPr lang="uk-UA" sz="2300" dirty="0"/>
              <a:t> необхідно </a:t>
            </a:r>
            <a:r>
              <a:rPr lang="uk-UA" sz="2300" dirty="0" err="1"/>
              <a:t>внести</a:t>
            </a:r>
            <a:r>
              <a:rPr lang="uk-UA" sz="2300" dirty="0"/>
              <a:t> інформацію,  яка </a:t>
            </a:r>
            <a:r>
              <a:rPr lang="uk-UA" sz="2300" u="sng" spc="-100" dirty="0"/>
              <a:t>відповідає навчальному плану бакалаврів нормативного терміну навчання</a:t>
            </a:r>
            <a:r>
              <a:rPr lang="uk-UA" sz="2300" spc="-100" dirty="0"/>
              <a:t>)</a:t>
            </a:r>
            <a:r>
              <a:rPr lang="uk-UA" sz="2300" dirty="0"/>
              <a:t>: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обсяг в годинах;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контроль (чверть);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вид контролю;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форма контролю.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B75196-FB97-5DFF-9E49-958A60A8CE3E}"/>
              </a:ext>
            </a:extLst>
          </p:cNvPr>
          <p:cNvCxnSpPr>
            <a:cxnSpLocks/>
          </p:cNvCxnSpPr>
          <p:nvPr/>
        </p:nvCxnSpPr>
        <p:spPr>
          <a:xfrm flipH="1">
            <a:off x="4003040" y="3129280"/>
            <a:ext cx="4094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7CA5D11-AABA-C311-EB2C-DC5A5EBA272B}"/>
              </a:ext>
            </a:extLst>
          </p:cNvPr>
          <p:cNvCxnSpPr>
            <a:cxnSpLocks/>
          </p:cNvCxnSpPr>
          <p:nvPr/>
        </p:nvCxnSpPr>
        <p:spPr>
          <a:xfrm flipH="1" flipV="1">
            <a:off x="4958080" y="3220720"/>
            <a:ext cx="3139440" cy="386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C688EE4-E21C-EDE0-B1FA-B2F441D6F211}"/>
              </a:ext>
            </a:extLst>
          </p:cNvPr>
          <p:cNvCxnSpPr>
            <a:cxnSpLocks/>
          </p:cNvCxnSpPr>
          <p:nvPr/>
        </p:nvCxnSpPr>
        <p:spPr>
          <a:xfrm flipH="1">
            <a:off x="5567680" y="4470400"/>
            <a:ext cx="2529840" cy="314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55B68EF-7729-240D-21C8-C828B92B3EF5}"/>
              </a:ext>
            </a:extLst>
          </p:cNvPr>
          <p:cNvCxnSpPr>
            <a:cxnSpLocks/>
          </p:cNvCxnSpPr>
          <p:nvPr/>
        </p:nvCxnSpPr>
        <p:spPr>
          <a:xfrm flipH="1">
            <a:off x="5212080" y="4013200"/>
            <a:ext cx="2885440" cy="772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DCD7C19-D209-5CA8-E5F5-B8F59DBA6941}"/>
              </a:ext>
            </a:extLst>
          </p:cNvPr>
          <p:cNvCxnSpPr>
            <a:cxnSpLocks/>
          </p:cNvCxnSpPr>
          <p:nvPr/>
        </p:nvCxnSpPr>
        <p:spPr>
          <a:xfrm flipH="1">
            <a:off x="3342640" y="1107440"/>
            <a:ext cx="4795520" cy="1184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4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92CFB-24D3-140B-2057-BCC7FCE15927}"/>
              </a:ext>
            </a:extLst>
          </p:cNvPr>
          <p:cNvSpPr txBox="1"/>
          <p:nvPr/>
        </p:nvSpPr>
        <p:spPr>
          <a:xfrm>
            <a:off x="619760" y="762000"/>
            <a:ext cx="11267440" cy="578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latin typeface="+mj-lt"/>
                <a:ea typeface="+mj-ea"/>
                <a:cs typeface="+mj-cs"/>
              </a:rPr>
              <a:t>Навчальні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+mj-lt"/>
                <a:ea typeface="+mj-ea"/>
                <a:cs typeface="+mj-cs"/>
              </a:rPr>
              <a:t>інтегровані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+mj-lt"/>
                <a:ea typeface="+mj-ea"/>
                <a:cs typeface="+mj-cs"/>
              </a:rPr>
              <a:t>плани бакалаврів заочної форми навчання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необхідно формувати на основі навчальних планів бакалаврів денної форми навчання </a:t>
            </a:r>
            <a:r>
              <a:rPr lang="uk-UA" sz="3200" dirty="0">
                <a:latin typeface="+mj-lt"/>
                <a:ea typeface="+mj-ea"/>
                <a:cs typeface="+mj-cs"/>
              </a:rPr>
              <a:t>в частині переліку дисциплін, практик, індивідуальних завдань, їх загального обсягу часу в кредитах ЄКТС та семестру викладання.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latin typeface="+mj-lt"/>
                <a:ea typeface="+mj-ea"/>
                <a:cs typeface="+mj-cs"/>
              </a:rPr>
              <a:t>Дисципліну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«Фізична культура і спорт» </a:t>
            </a:r>
            <a:r>
              <a:rPr lang="uk-UA" sz="3200" dirty="0">
                <a:latin typeface="+mj-lt"/>
                <a:ea typeface="+mj-ea"/>
                <a:cs typeface="+mj-cs"/>
              </a:rPr>
              <a:t>до навчальних планів за заочною формою не вносити. Обсяг кредитів, що відведені для вивчення цієї дисципліни, необхідно розподілити в межах навчального плану бакалаврату.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1305AF41-6302-14BF-853D-34A273FA4C4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9938" cy="904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b="0" i="1" dirty="0">
                <a:solidFill>
                  <a:schemeClr val="accent2"/>
                </a:solidFill>
              </a:rPr>
              <a:t>Особливості формування навчального інтегрованого плану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b="0" i="1" dirty="0">
                <a:solidFill>
                  <a:schemeClr val="accent2"/>
                </a:solidFill>
              </a:rPr>
              <a:t>заочної форми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194164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CAAAE3-9964-2849-31C1-19FD4DFCB314}"/>
              </a:ext>
            </a:extLst>
          </p:cNvPr>
          <p:cNvSpPr txBox="1"/>
          <p:nvPr/>
        </p:nvSpPr>
        <p:spPr>
          <a:xfrm>
            <a:off x="211797" y="607256"/>
            <a:ext cx="11267440" cy="472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УВАГА!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Змінювати</a:t>
            </a:r>
            <a:r>
              <a:rPr lang="uk-UA" sz="3200" dirty="0">
                <a:latin typeface="+mj-lt"/>
                <a:ea typeface="+mj-ea"/>
                <a:cs typeface="+mj-cs"/>
              </a:rPr>
              <a:t> перелік освітніх компонентів, що </a:t>
            </a:r>
            <a:r>
              <a:rPr lang="uk-UA" sz="3200" dirty="0" err="1">
                <a:latin typeface="+mj-lt"/>
                <a:ea typeface="+mj-ea"/>
                <a:cs typeface="+mj-cs"/>
              </a:rPr>
              <a:t>перезараховуються</a:t>
            </a:r>
            <a:r>
              <a:rPr lang="uk-UA" sz="3200" dirty="0">
                <a:latin typeface="+mj-lt"/>
                <a:ea typeface="+mj-ea"/>
                <a:cs typeface="+mj-cs"/>
              </a:rPr>
              <a:t> або обсяг годин, що визначені для </a:t>
            </a:r>
            <a:r>
              <a:rPr lang="uk-UA" sz="3200" dirty="0" err="1">
                <a:latin typeface="+mj-lt"/>
                <a:ea typeface="+mj-ea"/>
                <a:cs typeface="+mj-cs"/>
              </a:rPr>
              <a:t>перезарахування</a:t>
            </a:r>
            <a:r>
              <a:rPr lang="uk-UA" sz="3200" dirty="0">
                <a:latin typeface="+mj-lt"/>
                <a:ea typeface="+mj-ea"/>
                <a:cs typeface="+mj-cs"/>
              </a:rPr>
              <a:t>, </a:t>
            </a:r>
            <a:r>
              <a:rPr lang="uk-UA" sz="32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 допускається після формування річного навчального плану</a:t>
            </a:r>
            <a:r>
              <a:rPr lang="uk-UA" sz="3200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latin typeface="+mj-lt"/>
                <a:ea typeface="+mj-ea"/>
                <a:cs typeface="+mj-cs"/>
              </a:rPr>
              <a:t>У виключних випадках такі зміни можна вносити, але після </a:t>
            </a:r>
            <a:r>
              <a:rPr lang="uk-UA" sz="3200">
                <a:latin typeface="+mj-lt"/>
                <a:ea typeface="+mj-ea"/>
                <a:cs typeface="+mj-cs"/>
              </a:rPr>
              <a:t>внесення змін, </a:t>
            </a:r>
            <a:r>
              <a:rPr lang="uk-UA" sz="3200" dirty="0">
                <a:latin typeface="+mj-lt"/>
                <a:ea typeface="+mj-ea"/>
                <a:cs typeface="+mj-cs"/>
              </a:rPr>
              <a:t>має бути повторно сформований річний навчальний план.</a:t>
            </a:r>
          </a:p>
        </p:txBody>
      </p:sp>
    </p:spTree>
    <p:extLst>
      <p:ext uri="{BB962C8B-B14F-4D97-AF65-F5344CB8AC3E}">
        <p14:creationId xmlns:p14="http://schemas.microsoft.com/office/powerpoint/2010/main" val="139161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Хай Вам щастить!</a:t>
            </a:r>
          </a:p>
          <a:p>
            <a:endParaRPr lang="uk-UA" sz="3200" b="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uk-UA" sz="3200" b="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Із запитаннями та побажаннями можна звертатися  </a:t>
            </a:r>
          </a:p>
          <a:p>
            <a:r>
              <a:rPr lang="uk-UA" sz="3200" b="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  Навчально-методичного відділу</a:t>
            </a:r>
            <a:endParaRPr lang="ru-RU" sz="3200" b="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4286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2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123" y="936111"/>
            <a:ext cx="11177752" cy="516956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3200" dirty="0" err="1"/>
              <a:t>Навчальні</a:t>
            </a:r>
            <a:r>
              <a:rPr lang="ru-RU" sz="3200" dirty="0"/>
              <a:t> </a:t>
            </a:r>
            <a:r>
              <a:rPr lang="ru-RU" sz="3200" dirty="0" err="1"/>
              <a:t>плани</a:t>
            </a:r>
            <a:r>
              <a:rPr lang="ru-RU" sz="3200" dirty="0"/>
              <a:t> </a:t>
            </a:r>
            <a:r>
              <a:rPr lang="ru-RU" sz="3200" dirty="0" err="1"/>
              <a:t>розробляються</a:t>
            </a:r>
            <a:r>
              <a:rPr lang="ru-RU" sz="3200" dirty="0"/>
              <a:t>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затверджених</a:t>
            </a:r>
            <a:r>
              <a:rPr lang="ru-RU" sz="3200" dirty="0"/>
              <a:t> </a:t>
            </a:r>
            <a:r>
              <a:rPr lang="ru-RU" sz="3200" dirty="0" err="1"/>
              <a:t>освітніх</a:t>
            </a:r>
            <a:r>
              <a:rPr lang="ru-RU" sz="3200" dirty="0"/>
              <a:t> </a:t>
            </a:r>
            <a:r>
              <a:rPr lang="ru-RU" sz="3200" dirty="0" err="1"/>
              <a:t>програм</a:t>
            </a:r>
            <a:r>
              <a:rPr lang="ru-RU" sz="3200" dirty="0"/>
              <a:t>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3200" dirty="0" err="1"/>
              <a:t>Конкретизація</a:t>
            </a:r>
            <a:r>
              <a:rPr lang="ru-RU" sz="3200" dirty="0"/>
              <a:t> </a:t>
            </a:r>
            <a:r>
              <a:rPr lang="ru-RU" sz="3200" dirty="0" err="1"/>
              <a:t>вимог</a:t>
            </a:r>
            <a:r>
              <a:rPr lang="ru-RU" sz="3200" dirty="0"/>
              <a:t> до </a:t>
            </a:r>
            <a:r>
              <a:rPr lang="ru-RU" sz="3200" dirty="0" err="1"/>
              <a:t>навчальних</a:t>
            </a:r>
            <a:r>
              <a:rPr lang="ru-RU" sz="3200" dirty="0"/>
              <a:t> </a:t>
            </a:r>
            <a:r>
              <a:rPr lang="ru-RU" sz="3200" dirty="0" err="1"/>
              <a:t>інтегрованих</a:t>
            </a:r>
            <a:r>
              <a:rPr lang="ru-RU" sz="3200" dirty="0"/>
              <a:t> </a:t>
            </a:r>
            <a:r>
              <a:rPr lang="ru-RU" sz="3200" dirty="0" err="1"/>
              <a:t>планів</a:t>
            </a:r>
            <a:r>
              <a:rPr lang="ru-RU" sz="3200" dirty="0"/>
              <a:t> за денною та заочною формами </a:t>
            </a:r>
            <a:r>
              <a:rPr lang="ru-RU" sz="3200" dirty="0" err="1"/>
              <a:t>навчання</a:t>
            </a:r>
            <a:r>
              <a:rPr lang="ru-RU" sz="3200" dirty="0"/>
              <a:t> </a:t>
            </a:r>
            <a:r>
              <a:rPr lang="ru-RU" sz="3200" dirty="0" err="1"/>
              <a:t>здійснюється</a:t>
            </a:r>
            <a:r>
              <a:rPr lang="ru-RU" sz="3200" dirty="0"/>
              <a:t> </a:t>
            </a:r>
            <a:r>
              <a:rPr lang="ru-RU" sz="3200" dirty="0" err="1"/>
              <a:t>щорічно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наказом ректора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щодо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підготовки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наступного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навчального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року </a:t>
            </a:r>
            <a:b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600" i="1" dirty="0"/>
              <a:t>(</a:t>
            </a:r>
            <a:r>
              <a:rPr lang="ru-RU" sz="2600" i="1" dirty="0" err="1"/>
              <a:t>Положення</a:t>
            </a:r>
            <a:r>
              <a:rPr lang="ru-RU" sz="2600" i="1" dirty="0"/>
              <a:t> про </a:t>
            </a:r>
            <a:r>
              <a:rPr lang="ru-RU" sz="2600" i="1" dirty="0" err="1"/>
              <a:t>навчально-методичне</a:t>
            </a:r>
            <a:r>
              <a:rPr lang="ru-RU" sz="2600" i="1" dirty="0"/>
              <a:t> </a:t>
            </a:r>
            <a:r>
              <a:rPr lang="ru-RU" sz="2600" i="1" dirty="0" err="1"/>
              <a:t>забезпечення</a:t>
            </a:r>
            <a:r>
              <a:rPr lang="ru-RU" sz="2600" i="1" dirty="0"/>
              <a:t> </a:t>
            </a:r>
            <a:r>
              <a:rPr lang="ru-RU" sz="2600" i="1" dirty="0" err="1"/>
              <a:t>освітнього</a:t>
            </a:r>
            <a:r>
              <a:rPr lang="ru-RU" sz="2600" i="1" dirty="0"/>
              <a:t> </a:t>
            </a:r>
            <a:r>
              <a:rPr lang="ru-RU" sz="2600" i="1" dirty="0" err="1"/>
              <a:t>процесу</a:t>
            </a:r>
            <a:r>
              <a:rPr lang="ru-RU" sz="2600" i="1" dirty="0"/>
              <a:t> </a:t>
            </a:r>
            <a:r>
              <a:rPr lang="ru-RU" sz="2600" i="1" dirty="0" err="1"/>
              <a:t>Національного</a:t>
            </a:r>
            <a:r>
              <a:rPr lang="ru-RU" sz="2600" i="1" dirty="0"/>
              <a:t> </a:t>
            </a:r>
            <a:r>
              <a:rPr lang="ru-RU" sz="2600" i="1" dirty="0" err="1"/>
              <a:t>технічного</a:t>
            </a:r>
            <a:r>
              <a:rPr lang="ru-RU" sz="2600" i="1" dirty="0"/>
              <a:t> </a:t>
            </a:r>
            <a:r>
              <a:rPr lang="ru-RU" sz="2600" i="1" dirty="0" err="1"/>
              <a:t>університету</a:t>
            </a:r>
            <a:r>
              <a:rPr lang="ru-RU" sz="2600" i="1" dirty="0"/>
              <a:t> «</a:t>
            </a:r>
            <a:r>
              <a:rPr lang="ru-RU" sz="2600" i="1" dirty="0" err="1"/>
              <a:t>Дніпровська</a:t>
            </a:r>
            <a:r>
              <a:rPr lang="ru-RU" sz="2600" i="1" dirty="0"/>
              <a:t> </a:t>
            </a:r>
            <a:r>
              <a:rPr lang="ru-RU" sz="2600" i="1" dirty="0" err="1"/>
              <a:t>політехніка</a:t>
            </a:r>
            <a:r>
              <a:rPr lang="ru-RU" sz="2600" i="1" dirty="0"/>
              <a:t>»/ М-во </a:t>
            </a:r>
            <a:r>
              <a:rPr lang="ru-RU" sz="2600" i="1" dirty="0" err="1"/>
              <a:t>освіти</a:t>
            </a:r>
            <a:r>
              <a:rPr lang="ru-RU" sz="2600" i="1" dirty="0"/>
              <a:t> i науки </a:t>
            </a:r>
            <a:r>
              <a:rPr lang="ru-RU" sz="2600" i="1" dirty="0" err="1"/>
              <a:t>України</a:t>
            </a:r>
            <a:r>
              <a:rPr lang="ru-RU" sz="2600" i="1" dirty="0"/>
              <a:t>, Нац. техн. ун-т. Д.: HTУ «ДП», 2022. – 23 с. URL: </a:t>
            </a:r>
            <a:r>
              <a:rPr lang="ru-RU" sz="26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https://cutt.ly/0MEIr3w</a:t>
            </a:r>
            <a:r>
              <a:rPr lang="ru-RU" sz="2600" i="1" dirty="0"/>
              <a:t> ). </a:t>
            </a:r>
            <a:endParaRPr lang="uk-UA" sz="2600" i="1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88490" y="311497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ЗАГАЛЬНІ ПОЛОЖЕННЯ</a:t>
            </a:r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563833" y="6326188"/>
            <a:ext cx="62816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124" y="0"/>
            <a:ext cx="11177752" cy="598685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3200" dirty="0" err="1"/>
              <a:t>Відповідно</a:t>
            </a:r>
            <a:r>
              <a:rPr lang="ru-RU" sz="3200" dirty="0"/>
              <a:t> до Наказу </a:t>
            </a:r>
            <a:r>
              <a:rPr lang="ru-RU" sz="3200" dirty="0" err="1"/>
              <a:t>навчальні</a:t>
            </a:r>
            <a:r>
              <a:rPr lang="ru-RU" sz="3200" dirty="0"/>
              <a:t> </a:t>
            </a:r>
            <a:r>
              <a:rPr lang="ru-RU" sz="3200" dirty="0" err="1"/>
              <a:t>інтегровані</a:t>
            </a:r>
            <a:r>
              <a:rPr lang="ru-RU" sz="3200" dirty="0"/>
              <a:t> </a:t>
            </a:r>
            <a:r>
              <a:rPr lang="ru-RU" sz="3200" dirty="0" err="1"/>
              <a:t>плани</a:t>
            </a:r>
            <a:r>
              <a:rPr lang="ru-RU" sz="3200" dirty="0"/>
              <a:t> </a:t>
            </a:r>
            <a:r>
              <a:rPr lang="ru-RU" sz="3200" dirty="0" err="1"/>
              <a:t>розробляються</a:t>
            </a:r>
            <a:r>
              <a:rPr lang="ru-RU" sz="3200" dirty="0"/>
              <a:t> </a:t>
            </a:r>
            <a:r>
              <a:rPr lang="uk-UA" sz="3200" dirty="0"/>
              <a:t>на основі </a:t>
            </a:r>
            <a:r>
              <a:rPr lang="uk-UA" sz="32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навчальних планів бакалаврів за освітньо-професійною програмою певної спеціальності з нормативним терміном навчання</a:t>
            </a:r>
            <a:r>
              <a:rPr lang="uk-UA" sz="3200" spc="-100" dirty="0"/>
              <a:t>.</a:t>
            </a:r>
            <a:r>
              <a:rPr lang="ru-RU" sz="3200" spc="-100" dirty="0"/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dirty="0"/>
              <a:t>Загальний обсяг освітньо-професійної програми – </a:t>
            </a:r>
            <a:br>
              <a:rPr lang="uk-UA" sz="3200" dirty="0"/>
            </a:b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240 кредитів ЄКТС</a:t>
            </a:r>
            <a:r>
              <a:rPr lang="uk-UA" sz="3200" dirty="0"/>
              <a:t>, при цьому кількість </a:t>
            </a:r>
            <a:r>
              <a:rPr lang="uk-UA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перезарахованих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кредитів</a:t>
            </a:r>
            <a:r>
              <a:rPr lang="uk-UA" sz="3200" dirty="0"/>
              <a:t>, отриманих у межах попередньої освітньої програми підготовки молодшого спеціаліста (молодшого бакалавра, фахового молодшого бакалавра) −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60 кредитів ЄКТС</a:t>
            </a:r>
            <a:r>
              <a:rPr lang="uk-UA" sz="3200" dirty="0"/>
              <a:t>, опанованих під час навчання у НТУ «Дніпровська політехніка» за відповідною освітньо-професійною програмою –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180 кредитів ЄКТС</a:t>
            </a:r>
            <a:r>
              <a:rPr lang="uk-UA" sz="32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8911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1504" y="339329"/>
            <a:ext cx="11177752" cy="598685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Обов’язкова частина навчального плану </a:t>
            </a:r>
            <a:r>
              <a:rPr lang="uk-UA" sz="3200" dirty="0"/>
              <a:t>має визначати освітні компоненти циклів загальної підготовки, спеціальної підготовки, практики, виконання кваліфікаційної роботи й інші індивідуальні завдання.</a:t>
            </a:r>
            <a:r>
              <a:rPr lang="ru-RU" sz="3200" dirty="0"/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Вибіркова частина навчального плану </a:t>
            </a:r>
            <a:r>
              <a:rPr lang="uk-UA" sz="3200" dirty="0"/>
              <a:t>має містити дві складові: дисципліни, які спрямовані на розвиток </a:t>
            </a:r>
            <a:r>
              <a:rPr lang="en-US" sz="3200" dirty="0"/>
              <a:t>Soft Skills</a:t>
            </a:r>
            <a:r>
              <a:rPr lang="uk-UA" sz="3200" dirty="0"/>
              <a:t>, та вибіркові фахові дисципліни. Вибіркова частина має формуватися кожним здобувачем вищої освіти відповідно до</a:t>
            </a:r>
            <a:r>
              <a:rPr lang="uk-UA" sz="2800" dirty="0"/>
              <a:t> Положення про формування переліку та обрання навчальних дисциплін здобувачами вищої освіти Національного технічного університету «Дніпровська політехніка», що затверджене Вченою радою 17.01.2020 (зі змінами) </a:t>
            </a:r>
            <a:r>
              <a:rPr lang="en-US" sz="2800" dirty="0">
                <a:hlinkClick r:id="rId3"/>
              </a:rPr>
              <a:t>http://surl.li/afzft</a:t>
            </a:r>
            <a:r>
              <a:rPr lang="uk-UA" sz="2800" dirty="0"/>
              <a:t> .</a:t>
            </a:r>
            <a:r>
              <a:rPr lang="ru-RU" sz="2800" dirty="0"/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3640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5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1504" y="0"/>
            <a:ext cx="11177752" cy="62489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dirty="0"/>
              <a:t>Для бакалаврів зі скороченим терміном навчання можливе планування вибіркових дисциплін на першому курсі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виключно у весняному семестрі</a:t>
            </a:r>
            <a:r>
              <a:rPr lang="uk-UA" sz="3200" dirty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dirty="0"/>
              <a:t>До обрання навчальних дисциплін здобувачами вищої освіти вибіркові дисципліни в навчальному плані зазначати як «Дисципліна 1», «Дисципліна 2» тощо.</a:t>
            </a:r>
            <a:endParaRPr lang="en-US" sz="32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Перезарахування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дисциплін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вибіркової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частини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не </a:t>
            </a:r>
            <a:r>
              <a:rPr lang="ru-RU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допускається</a:t>
            </a:r>
            <a:r>
              <a:rPr lang="ru-RU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dirty="0"/>
              <a:t>Середнє аудиторне навантаження бакалаврів спеціальностей усіх курсів денної форми навчання має становити, як правило, 22 години на тиждень.</a:t>
            </a:r>
            <a:endParaRPr lang="en-US" sz="32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32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32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32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32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32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013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B13B7-4F71-D132-043D-E0CD0D82504F}"/>
              </a:ext>
            </a:extLst>
          </p:cNvPr>
          <p:cNvSpPr txBox="1">
            <a:spLocks/>
          </p:cNvSpPr>
          <p:nvPr/>
        </p:nvSpPr>
        <p:spPr>
          <a:xfrm>
            <a:off x="8068488" y="440831"/>
            <a:ext cx="4123511" cy="602879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/>
              <a:t>При формуванні навчального інтегрованого плану кількість кредитів 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частково</a:t>
            </a:r>
            <a:r>
              <a:rPr lang="uk-UA" sz="2300" dirty="0"/>
              <a:t> </a:t>
            </a:r>
            <a:r>
              <a:rPr lang="uk-UA" sz="23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перезарахованих</a:t>
            </a:r>
            <a:r>
              <a:rPr lang="uk-UA" sz="2300" dirty="0"/>
              <a:t>, 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повністю </a:t>
            </a:r>
            <a:r>
              <a:rPr lang="uk-UA" sz="23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перезарахованих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ті, що вивчаються лише в університеті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300" dirty="0"/>
              <a:t>освітніх компонентів повинні відповідати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навчальному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плану бакалавра (нормативний термін навчання).</a:t>
            </a: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627807" y="6476416"/>
            <a:ext cx="57958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7</a:t>
            </a:r>
            <a:endParaRPr lang="uk-UA" b="1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9938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Особливості формування навчального інтегрованого плану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86787E-B83B-2AAD-045A-A9FF41C10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9"/>
          <a:stretch/>
        </p:blipFill>
        <p:spPr>
          <a:xfrm>
            <a:off x="61913" y="527538"/>
            <a:ext cx="7698222" cy="41755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A99DAD-333D-93EA-73F4-394EAC17F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08"/>
          <a:stretch/>
        </p:blipFill>
        <p:spPr>
          <a:xfrm>
            <a:off x="274402" y="4638233"/>
            <a:ext cx="7698222" cy="2044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25D3D-9432-3A98-2067-7B1F4A3E4A8D}"/>
              </a:ext>
            </a:extLst>
          </p:cNvPr>
          <p:cNvSpPr txBox="1"/>
          <p:nvPr/>
        </p:nvSpPr>
        <p:spPr>
          <a:xfrm>
            <a:off x="4559670" y="4688798"/>
            <a:ext cx="3625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</a:rPr>
              <a:t>Навчальний план бакалавра</a:t>
            </a:r>
            <a:endParaRPr lang="LID4096" sz="1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10C8A-E100-E513-F648-952876BBFD72}"/>
              </a:ext>
            </a:extLst>
          </p:cNvPr>
          <p:cNvSpPr txBox="1"/>
          <p:nvPr/>
        </p:nvSpPr>
        <p:spPr>
          <a:xfrm>
            <a:off x="4096365" y="2276762"/>
            <a:ext cx="359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</a:rPr>
              <a:t>Навчальний інтегрований план</a:t>
            </a:r>
            <a:endParaRPr lang="LID4096" sz="1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505782-C84E-D02D-F315-014B8E415BCD}"/>
              </a:ext>
            </a:extLst>
          </p:cNvPr>
          <p:cNvSpPr/>
          <p:nvPr/>
        </p:nvSpPr>
        <p:spPr>
          <a:xfrm>
            <a:off x="173673" y="2579580"/>
            <a:ext cx="7366000" cy="5416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709C8E-2FEC-E44B-382F-802EE7B9C0D1}"/>
              </a:ext>
            </a:extLst>
          </p:cNvPr>
          <p:cNvSpPr/>
          <p:nvPr/>
        </p:nvSpPr>
        <p:spPr>
          <a:xfrm>
            <a:off x="378223" y="5774919"/>
            <a:ext cx="7366000" cy="2799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044DDB-B106-A26F-5AB8-41DD350DE39D}"/>
              </a:ext>
            </a:extLst>
          </p:cNvPr>
          <p:cNvSpPr/>
          <p:nvPr/>
        </p:nvSpPr>
        <p:spPr>
          <a:xfrm>
            <a:off x="4034351" y="5797855"/>
            <a:ext cx="355599" cy="26485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BB32D1-CA1D-ACA4-EE95-54F748EF0E1F}"/>
              </a:ext>
            </a:extLst>
          </p:cNvPr>
          <p:cNvSpPr/>
          <p:nvPr/>
        </p:nvSpPr>
        <p:spPr>
          <a:xfrm>
            <a:off x="3918963" y="3678628"/>
            <a:ext cx="397769" cy="22971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652691-F73D-878C-3E61-6BC3ACD07C07}"/>
              </a:ext>
            </a:extLst>
          </p:cNvPr>
          <p:cNvSpPr/>
          <p:nvPr/>
        </p:nvSpPr>
        <p:spPr>
          <a:xfrm>
            <a:off x="378223" y="4998053"/>
            <a:ext cx="7356993" cy="2527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2FF53A-0E5E-BCB8-513F-3B4E427C003B}"/>
              </a:ext>
            </a:extLst>
          </p:cNvPr>
          <p:cNvSpPr/>
          <p:nvPr/>
        </p:nvSpPr>
        <p:spPr>
          <a:xfrm>
            <a:off x="4034351" y="5033364"/>
            <a:ext cx="355599" cy="22374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084DE8-FD2C-BE93-620D-62FE57770621}"/>
              </a:ext>
            </a:extLst>
          </p:cNvPr>
          <p:cNvSpPr/>
          <p:nvPr/>
        </p:nvSpPr>
        <p:spPr>
          <a:xfrm>
            <a:off x="173673" y="3692508"/>
            <a:ext cx="7366000" cy="2112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C5DA6C-D7EF-D2BB-58D0-AC765A7A44EE}"/>
              </a:ext>
            </a:extLst>
          </p:cNvPr>
          <p:cNvSpPr/>
          <p:nvPr/>
        </p:nvSpPr>
        <p:spPr>
          <a:xfrm>
            <a:off x="3907817" y="2621970"/>
            <a:ext cx="397769" cy="461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F4E2103-D538-1B76-2DE6-11DA47519406}"/>
              </a:ext>
            </a:extLst>
          </p:cNvPr>
          <p:cNvCxnSpPr>
            <a:cxnSpLocks/>
            <a:stCxn id="21" idx="1"/>
            <a:endCxn id="10" idx="3"/>
          </p:cNvCxnSpPr>
          <p:nvPr/>
        </p:nvCxnSpPr>
        <p:spPr>
          <a:xfrm flipH="1">
            <a:off x="4316732" y="2655250"/>
            <a:ext cx="3722998" cy="11382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E643A8C-46AA-AA74-8219-A9320808E6DD}"/>
              </a:ext>
            </a:extLst>
          </p:cNvPr>
          <p:cNvSpPr/>
          <p:nvPr/>
        </p:nvSpPr>
        <p:spPr>
          <a:xfrm>
            <a:off x="8039730" y="2317849"/>
            <a:ext cx="3137640" cy="67480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C8326A8-54FA-2D1F-5AB4-0D1CB2240BD9}"/>
              </a:ext>
            </a:extLst>
          </p:cNvPr>
          <p:cNvSpPr/>
          <p:nvPr/>
        </p:nvSpPr>
        <p:spPr>
          <a:xfrm>
            <a:off x="8039731" y="1623113"/>
            <a:ext cx="3137640" cy="62491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B1D1D9B-1371-0DE0-D830-0BD6E228B976}"/>
              </a:ext>
            </a:extLst>
          </p:cNvPr>
          <p:cNvCxnSpPr>
            <a:cxnSpLocks/>
            <a:stCxn id="22" idx="1"/>
            <a:endCxn id="16" idx="3"/>
          </p:cNvCxnSpPr>
          <p:nvPr/>
        </p:nvCxnSpPr>
        <p:spPr>
          <a:xfrm flipH="1">
            <a:off x="4305586" y="1935569"/>
            <a:ext cx="3734145" cy="9171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61DACEB-E868-D53E-3B8A-15D6EBC88BBB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4389950" y="5145236"/>
            <a:ext cx="3734644" cy="4732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Прямая со стрелкой 11268">
            <a:extLst>
              <a:ext uri="{FF2B5EF4-FFF2-40B4-BE49-F238E27FC236}">
                <a16:creationId xmlns:a16="http://schemas.microsoft.com/office/drawing/2014/main" id="{CC4092E7-2471-091A-763B-313AD911122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4389950" y="5618480"/>
            <a:ext cx="3734644" cy="31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Прямоугольник 11282">
            <a:extLst>
              <a:ext uri="{FF2B5EF4-FFF2-40B4-BE49-F238E27FC236}">
                <a16:creationId xmlns:a16="http://schemas.microsoft.com/office/drawing/2014/main" id="{3E88E53F-B831-3938-58ED-3F6A6752D7A8}"/>
              </a:ext>
            </a:extLst>
          </p:cNvPr>
          <p:cNvSpPr/>
          <p:nvPr/>
        </p:nvSpPr>
        <p:spPr>
          <a:xfrm>
            <a:off x="8084434" y="4565883"/>
            <a:ext cx="4069637" cy="136440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289" name="Прямоугольник 11288">
            <a:extLst>
              <a:ext uri="{FF2B5EF4-FFF2-40B4-BE49-F238E27FC236}">
                <a16:creationId xmlns:a16="http://schemas.microsoft.com/office/drawing/2014/main" id="{80896A79-B854-F68C-D352-B101D8FF10FC}"/>
              </a:ext>
            </a:extLst>
          </p:cNvPr>
          <p:cNvSpPr/>
          <p:nvPr/>
        </p:nvSpPr>
        <p:spPr>
          <a:xfrm>
            <a:off x="8060548" y="3076126"/>
            <a:ext cx="4131451" cy="736841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1290" name="Прямая со стрелкой 11289">
            <a:extLst>
              <a:ext uri="{FF2B5EF4-FFF2-40B4-BE49-F238E27FC236}">
                <a16:creationId xmlns:a16="http://schemas.microsoft.com/office/drawing/2014/main" id="{1C4CA2B2-6538-B20B-3FB1-BADC108545F8}"/>
              </a:ext>
            </a:extLst>
          </p:cNvPr>
          <p:cNvCxnSpPr>
            <a:cxnSpLocks/>
            <a:stCxn id="11289" idx="1"/>
            <a:endCxn id="11295" idx="3"/>
          </p:cNvCxnSpPr>
          <p:nvPr/>
        </p:nvCxnSpPr>
        <p:spPr>
          <a:xfrm flipH="1">
            <a:off x="4316732" y="3444547"/>
            <a:ext cx="3743816" cy="62432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5" name="Прямоугольник 11294">
            <a:extLst>
              <a:ext uri="{FF2B5EF4-FFF2-40B4-BE49-F238E27FC236}">
                <a16:creationId xmlns:a16="http://schemas.microsoft.com/office/drawing/2014/main" id="{B3D447DD-0F40-8135-BE16-752ADB0CFE47}"/>
              </a:ext>
            </a:extLst>
          </p:cNvPr>
          <p:cNvSpPr/>
          <p:nvPr/>
        </p:nvSpPr>
        <p:spPr>
          <a:xfrm>
            <a:off x="3918963" y="3939050"/>
            <a:ext cx="397769" cy="25964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296" name="Прямоугольник 11295">
            <a:extLst>
              <a:ext uri="{FF2B5EF4-FFF2-40B4-BE49-F238E27FC236}">
                <a16:creationId xmlns:a16="http://schemas.microsoft.com/office/drawing/2014/main" id="{D5B4D5DD-869A-C824-0185-C1BEDC494BF7}"/>
              </a:ext>
            </a:extLst>
          </p:cNvPr>
          <p:cNvSpPr/>
          <p:nvPr/>
        </p:nvSpPr>
        <p:spPr>
          <a:xfrm>
            <a:off x="173673" y="3939050"/>
            <a:ext cx="7366000" cy="24721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298" name="Прямоугольник 11297">
            <a:extLst>
              <a:ext uri="{FF2B5EF4-FFF2-40B4-BE49-F238E27FC236}">
                <a16:creationId xmlns:a16="http://schemas.microsoft.com/office/drawing/2014/main" id="{05A341AC-25CE-D933-B632-CF85E2005755}"/>
              </a:ext>
            </a:extLst>
          </p:cNvPr>
          <p:cNvSpPr/>
          <p:nvPr/>
        </p:nvSpPr>
        <p:spPr>
          <a:xfrm>
            <a:off x="369216" y="6058028"/>
            <a:ext cx="7366000" cy="27992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299" name="Прямоугольник 11298">
            <a:extLst>
              <a:ext uri="{FF2B5EF4-FFF2-40B4-BE49-F238E27FC236}">
                <a16:creationId xmlns:a16="http://schemas.microsoft.com/office/drawing/2014/main" id="{9845F7A4-3464-753B-6798-C1E9FE2FDC45}"/>
              </a:ext>
            </a:extLst>
          </p:cNvPr>
          <p:cNvSpPr/>
          <p:nvPr/>
        </p:nvSpPr>
        <p:spPr>
          <a:xfrm>
            <a:off x="4025344" y="6080964"/>
            <a:ext cx="355599" cy="264859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1300" name="Прямая со стрелкой 11299">
            <a:extLst>
              <a:ext uri="{FF2B5EF4-FFF2-40B4-BE49-F238E27FC236}">
                <a16:creationId xmlns:a16="http://schemas.microsoft.com/office/drawing/2014/main" id="{1BFE71DA-7417-DBE6-1535-B713C07B16BB}"/>
              </a:ext>
            </a:extLst>
          </p:cNvPr>
          <p:cNvCxnSpPr>
            <a:cxnSpLocks/>
          </p:cNvCxnSpPr>
          <p:nvPr/>
        </p:nvCxnSpPr>
        <p:spPr>
          <a:xfrm flipH="1">
            <a:off x="4418707" y="5610613"/>
            <a:ext cx="3681115" cy="58536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2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C6B3AF-F354-3E12-2FB2-47D62E269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000" b="14370"/>
          <a:stretch/>
        </p:blipFill>
        <p:spPr>
          <a:xfrm>
            <a:off x="-1" y="0"/>
            <a:ext cx="8667917" cy="63258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19ABBF-3936-F47A-052C-E018F3091186}"/>
              </a:ext>
            </a:extLst>
          </p:cNvPr>
          <p:cNvSpPr txBox="1">
            <a:spLocks/>
          </p:cNvSpPr>
          <p:nvPr/>
        </p:nvSpPr>
        <p:spPr>
          <a:xfrm>
            <a:off x="8667917" y="60949"/>
            <a:ext cx="3524084" cy="6500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400" dirty="0"/>
              <a:t>Для освітніх компонентів, </a:t>
            </a:r>
            <a:br>
              <a:rPr lang="uk-UA" sz="2400" dirty="0"/>
            </a:b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що вивчаються лише в університеті</a:t>
            </a:r>
            <a:r>
              <a:rPr lang="uk-UA" sz="2400" dirty="0"/>
              <a:t>,</a:t>
            </a:r>
            <a:r>
              <a:rPr lang="uk-UA" sz="2400" spc="-100" dirty="0"/>
              <a:t> інформація повинна відповідати плану бакалавра (нормативний термін навчання):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обсяг в годинах;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контроль (чверть);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годин на </a:t>
            </a:r>
            <a:r>
              <a:rPr lang="ru-RU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тиждень</a:t>
            </a: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лекції</a:t>
            </a: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лабораторні</a:t>
            </a:r>
            <a:r>
              <a:rPr lang="ru-RU" sz="24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практичні</a:t>
            </a:r>
            <a:r>
              <a:rPr lang="ru-RU" sz="24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ru-RU" sz="24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семінари</a:t>
            </a:r>
            <a:r>
              <a:rPr lang="ru-RU" sz="24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форма контролю;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вид контролю.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4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4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4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B75196-FB97-5DFF-9E49-958A60A8CE3E}"/>
              </a:ext>
            </a:extLst>
          </p:cNvPr>
          <p:cNvCxnSpPr>
            <a:cxnSpLocks/>
          </p:cNvCxnSpPr>
          <p:nvPr/>
        </p:nvCxnSpPr>
        <p:spPr>
          <a:xfrm flipH="1" flipV="1">
            <a:off x="4333957" y="3476130"/>
            <a:ext cx="4484923" cy="812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7CA5D11-AABA-C311-EB2C-DC5A5EBA272B}"/>
              </a:ext>
            </a:extLst>
          </p:cNvPr>
          <p:cNvCxnSpPr>
            <a:cxnSpLocks/>
          </p:cNvCxnSpPr>
          <p:nvPr/>
        </p:nvCxnSpPr>
        <p:spPr>
          <a:xfrm flipH="1" flipV="1">
            <a:off x="4958080" y="3557399"/>
            <a:ext cx="3860800" cy="3848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4AC1158-34D6-3DC9-484F-4A95ADB01881}"/>
              </a:ext>
            </a:extLst>
          </p:cNvPr>
          <p:cNvCxnSpPr>
            <a:cxnSpLocks/>
          </p:cNvCxnSpPr>
          <p:nvPr/>
        </p:nvCxnSpPr>
        <p:spPr>
          <a:xfrm flipH="1">
            <a:off x="4551680" y="4653280"/>
            <a:ext cx="4116236" cy="538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C688EE4-E21C-EDE0-B1FA-B2F441D6F211}"/>
              </a:ext>
            </a:extLst>
          </p:cNvPr>
          <p:cNvCxnSpPr>
            <a:cxnSpLocks/>
          </p:cNvCxnSpPr>
          <p:nvPr/>
        </p:nvCxnSpPr>
        <p:spPr>
          <a:xfrm flipH="1">
            <a:off x="5080000" y="4653280"/>
            <a:ext cx="3667760" cy="538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55B68EF-7729-240D-21C8-C828B92B3EF5}"/>
              </a:ext>
            </a:extLst>
          </p:cNvPr>
          <p:cNvCxnSpPr>
            <a:cxnSpLocks/>
          </p:cNvCxnSpPr>
          <p:nvPr/>
        </p:nvCxnSpPr>
        <p:spPr>
          <a:xfrm flipH="1" flipV="1">
            <a:off x="6055360" y="5328920"/>
            <a:ext cx="2692400" cy="386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C8AD908-97A2-7792-8DA8-22B349EF5AD2}"/>
              </a:ext>
            </a:extLst>
          </p:cNvPr>
          <p:cNvCxnSpPr>
            <a:cxnSpLocks/>
          </p:cNvCxnSpPr>
          <p:nvPr/>
        </p:nvCxnSpPr>
        <p:spPr>
          <a:xfrm flipH="1" flipV="1">
            <a:off x="5633243" y="5328920"/>
            <a:ext cx="3114517" cy="760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F5CD373-DDC5-DC8A-B92C-38ECD28A5760}"/>
              </a:ext>
            </a:extLst>
          </p:cNvPr>
          <p:cNvCxnSpPr>
            <a:cxnSpLocks/>
          </p:cNvCxnSpPr>
          <p:nvPr/>
        </p:nvCxnSpPr>
        <p:spPr>
          <a:xfrm flipH="1">
            <a:off x="3889098" y="1239520"/>
            <a:ext cx="4929782" cy="10580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34A23-C6D5-C922-5477-12E73FE1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077" b="13341"/>
          <a:stretch/>
        </p:blipFill>
        <p:spPr bwMode="auto">
          <a:xfrm>
            <a:off x="1" y="0"/>
            <a:ext cx="8544560" cy="6317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62F175-C2A5-53EA-7978-9FE701EBAED2}"/>
              </a:ext>
            </a:extLst>
          </p:cNvPr>
          <p:cNvSpPr txBox="1">
            <a:spLocks/>
          </p:cNvSpPr>
          <p:nvPr/>
        </p:nvSpPr>
        <p:spPr>
          <a:xfrm>
            <a:off x="8544561" y="148770"/>
            <a:ext cx="3524084" cy="369679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/>
              <a:t>При формуванні планів в частині освітніх компонентів, що </a:t>
            </a:r>
            <a:r>
              <a:rPr lang="uk-UA" sz="23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перезараховуються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(частково або повністю)</a:t>
            </a:r>
          </a:p>
          <a:p>
            <a:pPr marL="447675" algn="just">
              <a:lnSpc>
                <a:spcPct val="100000"/>
              </a:lnSpc>
              <a:spcBef>
                <a:spcPts val="600"/>
              </a:spcBef>
              <a:tabLst>
                <a:tab pos="803275" algn="l"/>
              </a:tabLst>
            </a:pPr>
            <a:r>
              <a:rPr lang="uk-UA" sz="2300" dirty="0"/>
              <a:t>необхідно дотримуватися</a:t>
            </a:r>
          </a:p>
          <a:p>
            <a:pPr marL="630238" indent="-160338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вказівок</a:t>
            </a:r>
            <a:r>
              <a:rPr lang="uk-UA" sz="2300" dirty="0"/>
              <a:t>.</a:t>
            </a: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D31AB96-8B26-5D40-47DD-B51482D8FA35}"/>
              </a:ext>
            </a:extLst>
          </p:cNvPr>
          <p:cNvCxnSpPr>
            <a:cxnSpLocks/>
          </p:cNvCxnSpPr>
          <p:nvPr/>
        </p:nvCxnSpPr>
        <p:spPr>
          <a:xfrm flipH="1" flipV="1">
            <a:off x="8412480" y="1808480"/>
            <a:ext cx="741680" cy="1501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7AD5E72-83A8-A0DF-7E01-8E4CB2050CAB}"/>
              </a:ext>
            </a:extLst>
          </p:cNvPr>
          <p:cNvCxnSpPr>
            <a:cxnSpLocks/>
          </p:cNvCxnSpPr>
          <p:nvPr/>
        </p:nvCxnSpPr>
        <p:spPr>
          <a:xfrm flipH="1" flipV="1">
            <a:off x="8239762" y="3158944"/>
            <a:ext cx="914398" cy="143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4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87D4C1-8D81-F9B6-45BF-C17E04D7D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77" b="13341"/>
          <a:stretch/>
        </p:blipFill>
        <p:spPr bwMode="auto">
          <a:xfrm>
            <a:off x="-20320" y="130066"/>
            <a:ext cx="8564880" cy="6313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19ABBF-3936-F47A-052C-E018F3091186}"/>
              </a:ext>
            </a:extLst>
          </p:cNvPr>
          <p:cNvSpPr txBox="1">
            <a:spLocks/>
          </p:cNvSpPr>
          <p:nvPr/>
        </p:nvSpPr>
        <p:spPr>
          <a:xfrm>
            <a:off x="8667917" y="60949"/>
            <a:ext cx="3524084" cy="6500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2300" dirty="0"/>
              <a:t>Для освітніх компонентів, 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що частково вивчаються в університеті,</a:t>
            </a:r>
            <a:r>
              <a:rPr lang="uk-UA" sz="2300" dirty="0"/>
              <a:t> необхідно </a:t>
            </a:r>
            <a:r>
              <a:rPr lang="uk-UA" sz="2300" dirty="0" err="1"/>
              <a:t>внести</a:t>
            </a:r>
            <a:r>
              <a:rPr lang="uk-UA" sz="2300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обсяг в годинах </a:t>
            </a:r>
            <a:r>
              <a:rPr lang="uk-UA" sz="2300" spc="-100" dirty="0"/>
              <a:t>(</a:t>
            </a:r>
            <a:r>
              <a:rPr lang="uk-UA" sz="2300" u="sng" spc="-100" dirty="0"/>
              <a:t>частина, що вивчається в університеті</a:t>
            </a:r>
            <a:r>
              <a:rPr lang="uk-UA" sz="2300" spc="-100" dirty="0"/>
              <a:t>)</a:t>
            </a: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контроль (чверть);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годин на </a:t>
            </a:r>
            <a:r>
              <a:rPr lang="ru-RU" sz="23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тиждень</a:t>
            </a:r>
            <a:r>
              <a:rPr lang="ru-RU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лекції</a:t>
            </a:r>
            <a:r>
              <a:rPr lang="ru-RU" sz="23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3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лабораторні</a:t>
            </a: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3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практичні</a:t>
            </a: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ru-RU" sz="2300" b="1" i="1" spc="-100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семінари</a:t>
            </a: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вид контролю;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форма контролю.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300" b="1" i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3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B75196-FB97-5DFF-9E49-958A60A8CE3E}"/>
              </a:ext>
            </a:extLst>
          </p:cNvPr>
          <p:cNvCxnSpPr>
            <a:cxnSpLocks/>
          </p:cNvCxnSpPr>
          <p:nvPr/>
        </p:nvCxnSpPr>
        <p:spPr>
          <a:xfrm flipH="1">
            <a:off x="4220761" y="2809552"/>
            <a:ext cx="4526998" cy="407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7CA5D11-AABA-C311-EB2C-DC5A5EBA272B}"/>
              </a:ext>
            </a:extLst>
          </p:cNvPr>
          <p:cNvCxnSpPr>
            <a:cxnSpLocks/>
          </p:cNvCxnSpPr>
          <p:nvPr/>
        </p:nvCxnSpPr>
        <p:spPr>
          <a:xfrm flipH="1" flipV="1">
            <a:off x="4899661" y="3360768"/>
            <a:ext cx="3848098" cy="540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C688EE4-E21C-EDE0-B1FA-B2F441D6F211}"/>
              </a:ext>
            </a:extLst>
          </p:cNvPr>
          <p:cNvCxnSpPr>
            <a:cxnSpLocks/>
          </p:cNvCxnSpPr>
          <p:nvPr/>
        </p:nvCxnSpPr>
        <p:spPr>
          <a:xfrm flipH="1" flipV="1">
            <a:off x="5633243" y="5324956"/>
            <a:ext cx="3114516" cy="171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55B68EF-7729-240D-21C8-C828B92B3EF5}"/>
              </a:ext>
            </a:extLst>
          </p:cNvPr>
          <p:cNvCxnSpPr>
            <a:cxnSpLocks/>
          </p:cNvCxnSpPr>
          <p:nvPr/>
        </p:nvCxnSpPr>
        <p:spPr>
          <a:xfrm flipH="1">
            <a:off x="5049520" y="4368800"/>
            <a:ext cx="3698239" cy="838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C8AD908-97A2-7792-8DA8-22B349EF5AD2}"/>
              </a:ext>
            </a:extLst>
          </p:cNvPr>
          <p:cNvCxnSpPr>
            <a:cxnSpLocks/>
          </p:cNvCxnSpPr>
          <p:nvPr/>
        </p:nvCxnSpPr>
        <p:spPr>
          <a:xfrm flipH="1" flipV="1">
            <a:off x="5994400" y="5496560"/>
            <a:ext cx="2753359" cy="396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DCD7C19-D209-5CA8-E5F5-B8F59DBA6941}"/>
              </a:ext>
            </a:extLst>
          </p:cNvPr>
          <p:cNvCxnSpPr>
            <a:cxnSpLocks/>
          </p:cNvCxnSpPr>
          <p:nvPr/>
        </p:nvCxnSpPr>
        <p:spPr>
          <a:xfrm flipH="1">
            <a:off x="3810000" y="1085027"/>
            <a:ext cx="4937759" cy="1309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94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4579</TotalTime>
  <Words>758</Words>
  <Application>Microsoft Office PowerPoint</Application>
  <PresentationFormat>Широкоэкранный</PresentationFormat>
  <Paragraphs>91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422</cp:revision>
  <cp:lastPrinted>2018-11-26T14:04:37Z</cp:lastPrinted>
  <dcterms:created xsi:type="dcterms:W3CDTF">2018-01-06T22:34:48Z</dcterms:created>
  <dcterms:modified xsi:type="dcterms:W3CDTF">2022-12-09T12:31:45Z</dcterms:modified>
</cp:coreProperties>
</file>